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1662" r:id="rId3"/>
    <p:sldId id="1728" r:id="rId4"/>
    <p:sldId id="1686" r:id="rId5"/>
    <p:sldId id="1705" r:id="rId6"/>
    <p:sldId id="1704" r:id="rId7"/>
    <p:sldId id="1706" r:id="rId8"/>
    <p:sldId id="1739" r:id="rId9"/>
    <p:sldId id="1707" r:id="rId10"/>
    <p:sldId id="1711" r:id="rId11"/>
    <p:sldId id="1723" r:id="rId12"/>
    <p:sldId id="1724" r:id="rId13"/>
    <p:sldId id="1727" r:id="rId14"/>
    <p:sldId id="1736" r:id="rId15"/>
    <p:sldId id="1740" r:id="rId16"/>
    <p:sldId id="1714" r:id="rId17"/>
    <p:sldId id="1720" r:id="rId18"/>
    <p:sldId id="1729" r:id="rId19"/>
    <p:sldId id="1737" r:id="rId20"/>
    <p:sldId id="1741" r:id="rId21"/>
    <p:sldId id="1709" r:id="rId22"/>
    <p:sldId id="1730" r:id="rId23"/>
    <p:sldId id="1710" r:id="rId24"/>
    <p:sldId id="1721" r:id="rId25"/>
    <p:sldId id="1712" r:id="rId26"/>
    <p:sldId id="1713" r:id="rId27"/>
    <p:sldId id="1732" r:id="rId28"/>
    <p:sldId id="1738" r:id="rId29"/>
    <p:sldId id="1742" r:id="rId30"/>
    <p:sldId id="170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CEA"/>
    <a:srgbClr val="FFF1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3E5F1F-9CD8-2D42-8BBD-916AF61C1CA9}" v="5" dt="2026-10-01T19:39:52.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47"/>
    <p:restoredTop sz="94429"/>
  </p:normalViewPr>
  <p:slideViewPr>
    <p:cSldViewPr snapToGrid="0">
      <p:cViewPr varScale="1">
        <p:scale>
          <a:sx n="107" d="100"/>
          <a:sy n="107" d="100"/>
        </p:scale>
        <p:origin x="168" y="3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Turner" userId="9b60647a-c825-4266-aafa-670849c64782" providerId="ADAL" clId="{292526B5-234E-5EAA-AFB8-0412B8CA4453}"/>
    <pc:docChg chg="undo custSel addSld delSld modSld sldOrd">
      <pc:chgData name="Andrew Turner" userId="9b60647a-c825-4266-aafa-670849c64782" providerId="ADAL" clId="{292526B5-234E-5EAA-AFB8-0412B8CA4453}" dt="2026-10-01T19:45:33.424" v="15827" actId="207"/>
      <pc:docMkLst>
        <pc:docMk/>
      </pc:docMkLst>
      <pc:sldChg chg="addSp modSp new mod">
        <pc:chgData name="Andrew Turner" userId="9b60647a-c825-4266-aafa-670849c64782" providerId="ADAL" clId="{292526B5-234E-5EAA-AFB8-0412B8CA4453}" dt="2026-10-01T19:36:24.511" v="15606" actId="20577"/>
        <pc:sldMkLst>
          <pc:docMk/>
          <pc:sldMk cId="3907604554" sldId="1706"/>
        </pc:sldMkLst>
        <pc:spChg chg="mod">
          <ac:chgData name="Andrew Turner" userId="9b60647a-c825-4266-aafa-670849c64782" providerId="ADAL" clId="{292526B5-234E-5EAA-AFB8-0412B8CA4453}" dt="2026-10-01T19:36:24.511" v="15606" actId="20577"/>
          <ac:spMkLst>
            <pc:docMk/>
            <pc:sldMk cId="3907604554" sldId="1706"/>
            <ac:spMk id="2" creationId="{9607CD9F-A91D-7F7D-FEB2-97801A7EB8E0}"/>
          </ac:spMkLst>
        </pc:spChg>
        <pc:spChg chg="mod">
          <ac:chgData name="Andrew Turner" userId="9b60647a-c825-4266-aafa-670849c64782" providerId="ADAL" clId="{292526B5-234E-5EAA-AFB8-0412B8CA4453}" dt="2026-10-01T19:35:26.864" v="15562" actId="255"/>
          <ac:spMkLst>
            <pc:docMk/>
            <pc:sldMk cId="3907604554" sldId="1706"/>
            <ac:spMk id="3" creationId="{85C4B88C-556A-6E31-6318-5B8827B23CE0}"/>
          </ac:spMkLst>
        </pc:spChg>
        <pc:graphicFrameChg chg="mod">
          <ac:chgData name="Andrew Turner" userId="9b60647a-c825-4266-aafa-670849c64782" providerId="ADAL" clId="{292526B5-234E-5EAA-AFB8-0412B8CA4453}" dt="2026-10-01T19:35:33.159" v="15563" actId="1076"/>
          <ac:graphicFrameMkLst>
            <pc:docMk/>
            <pc:sldMk cId="3907604554" sldId="1706"/>
            <ac:graphicFrameMk id="4" creationId="{A11F1280-B2AD-A781-3060-7885853AA8C9}"/>
          </ac:graphicFrameMkLst>
        </pc:graphicFrameChg>
      </pc:sldChg>
      <pc:sldChg chg="modSp mod">
        <pc:chgData name="Andrew Turner" userId="9b60647a-c825-4266-aafa-670849c64782" providerId="ADAL" clId="{292526B5-234E-5EAA-AFB8-0412B8CA4453}" dt="2026-10-01T19:36:16.210" v="15597" actId="20577"/>
        <pc:sldMkLst>
          <pc:docMk/>
          <pc:sldMk cId="4139190702" sldId="1736"/>
        </pc:sldMkLst>
        <pc:spChg chg="mod">
          <ac:chgData name="Andrew Turner" userId="9b60647a-c825-4266-aafa-670849c64782" providerId="ADAL" clId="{292526B5-234E-5EAA-AFB8-0412B8CA4453}" dt="2026-10-01T19:36:09.083" v="15578" actId="20577"/>
          <ac:spMkLst>
            <pc:docMk/>
            <pc:sldMk cId="4139190702" sldId="1736"/>
            <ac:spMk id="2" creationId="{5175CA02-301B-A2BA-5715-83DBC27BE947}"/>
          </ac:spMkLst>
        </pc:spChg>
        <pc:spChg chg="mod">
          <ac:chgData name="Andrew Turner" userId="9b60647a-c825-4266-aafa-670849c64782" providerId="ADAL" clId="{292526B5-234E-5EAA-AFB8-0412B8CA4453}" dt="2026-10-01T19:36:16.210" v="15597" actId="20577"/>
          <ac:spMkLst>
            <pc:docMk/>
            <pc:sldMk cId="4139190702" sldId="1736"/>
            <ac:spMk id="3" creationId="{F83AB992-7F63-61C4-0438-77BE9F4DF778}"/>
          </ac:spMkLst>
        </pc:spChg>
      </pc:sldChg>
      <pc:sldChg chg="modSp mod">
        <pc:chgData name="Andrew Turner" userId="9b60647a-c825-4266-aafa-670849c64782" providerId="ADAL" clId="{292526B5-234E-5EAA-AFB8-0412B8CA4453}" dt="2026-10-01T19:41:58.947" v="15742" actId="20577"/>
        <pc:sldMkLst>
          <pc:docMk/>
          <pc:sldMk cId="2965714094" sldId="1737"/>
        </pc:sldMkLst>
        <pc:spChg chg="mod">
          <ac:chgData name="Andrew Turner" userId="9b60647a-c825-4266-aafa-670849c64782" providerId="ADAL" clId="{292526B5-234E-5EAA-AFB8-0412B8CA4453}" dt="2026-10-01T19:41:50.802" v="15723" actId="20577"/>
          <ac:spMkLst>
            <pc:docMk/>
            <pc:sldMk cId="2965714094" sldId="1737"/>
            <ac:spMk id="2" creationId="{7E22099C-C5FB-FA0B-45ED-AF4296AA86A6}"/>
          </ac:spMkLst>
        </pc:spChg>
        <pc:spChg chg="mod">
          <ac:chgData name="Andrew Turner" userId="9b60647a-c825-4266-aafa-670849c64782" providerId="ADAL" clId="{292526B5-234E-5EAA-AFB8-0412B8CA4453}" dt="2026-10-01T19:41:58.947" v="15742" actId="20577"/>
          <ac:spMkLst>
            <pc:docMk/>
            <pc:sldMk cId="2965714094" sldId="1737"/>
            <ac:spMk id="3" creationId="{0533DD0D-4933-D151-A884-CDEC1E55DFAB}"/>
          </ac:spMkLst>
        </pc:spChg>
      </pc:sldChg>
      <pc:sldChg chg="modSp mod">
        <pc:chgData name="Andrew Turner" userId="9b60647a-c825-4266-aafa-670849c64782" providerId="ADAL" clId="{292526B5-234E-5EAA-AFB8-0412B8CA4453}" dt="2026-10-01T19:44:13.439" v="15795" actId="20577"/>
        <pc:sldMkLst>
          <pc:docMk/>
          <pc:sldMk cId="751989524" sldId="1738"/>
        </pc:sldMkLst>
        <pc:spChg chg="mod">
          <ac:chgData name="Andrew Turner" userId="9b60647a-c825-4266-aafa-670849c64782" providerId="ADAL" clId="{292526B5-234E-5EAA-AFB8-0412B8CA4453}" dt="2026-10-01T19:44:13.439" v="15795" actId="20577"/>
          <ac:spMkLst>
            <pc:docMk/>
            <pc:sldMk cId="751989524" sldId="1738"/>
            <ac:spMk id="2" creationId="{C376FFE2-6098-B9C3-E42E-49C79F7FB53D}"/>
          </ac:spMkLst>
        </pc:spChg>
      </pc:sldChg>
      <pc:sldChg chg="modSp new mod">
        <pc:chgData name="Andrew Turner" userId="9b60647a-c825-4266-aafa-670849c64782" providerId="ADAL" clId="{292526B5-234E-5EAA-AFB8-0412B8CA4453}" dt="2026-10-01T19:38:09.894" v="15630" actId="207"/>
        <pc:sldMkLst>
          <pc:docMk/>
          <pc:sldMk cId="2135178806" sldId="1739"/>
        </pc:sldMkLst>
        <pc:spChg chg="mod">
          <ac:chgData name="Andrew Turner" userId="9b60647a-c825-4266-aafa-670849c64782" providerId="ADAL" clId="{292526B5-234E-5EAA-AFB8-0412B8CA4453}" dt="2026-10-01T19:38:09.894" v="15630" actId="207"/>
          <ac:spMkLst>
            <pc:docMk/>
            <pc:sldMk cId="2135178806" sldId="1739"/>
            <ac:spMk id="2" creationId="{B070A525-E0EB-3A4D-5645-42A59C68DD09}"/>
          </ac:spMkLst>
        </pc:spChg>
        <pc:spChg chg="mod">
          <ac:chgData name="Andrew Turner" userId="9b60647a-c825-4266-aafa-670849c64782" providerId="ADAL" clId="{292526B5-234E-5EAA-AFB8-0412B8CA4453}" dt="2026-10-01T19:38:03.053" v="15629" actId="12"/>
          <ac:spMkLst>
            <pc:docMk/>
            <pc:sldMk cId="2135178806" sldId="1739"/>
            <ac:spMk id="3" creationId="{6D5A02FB-F45D-456B-1587-DC518C498D40}"/>
          </ac:spMkLst>
        </pc:spChg>
      </pc:sldChg>
      <pc:sldChg chg="addSp modSp new mod">
        <pc:chgData name="Andrew Turner" userId="9b60647a-c825-4266-aafa-670849c64782" providerId="ADAL" clId="{292526B5-234E-5EAA-AFB8-0412B8CA4453}" dt="2026-10-01T19:41:30.840" v="15712" actId="207"/>
        <pc:sldMkLst>
          <pc:docMk/>
          <pc:sldMk cId="185008798" sldId="1740"/>
        </pc:sldMkLst>
        <pc:spChg chg="mod">
          <ac:chgData name="Andrew Turner" userId="9b60647a-c825-4266-aafa-670849c64782" providerId="ADAL" clId="{292526B5-234E-5EAA-AFB8-0412B8CA4453}" dt="2026-10-01T19:41:30.840" v="15712" actId="207"/>
          <ac:spMkLst>
            <pc:docMk/>
            <pc:sldMk cId="185008798" sldId="1740"/>
            <ac:spMk id="2" creationId="{A6838880-BF2D-DB34-CDC1-51FAED226F38}"/>
          </ac:spMkLst>
        </pc:spChg>
        <pc:spChg chg="mod">
          <ac:chgData name="Andrew Turner" userId="9b60647a-c825-4266-aafa-670849c64782" providerId="ADAL" clId="{292526B5-234E-5EAA-AFB8-0412B8CA4453}" dt="2026-10-01T19:41:25.824" v="15711" actId="14100"/>
          <ac:spMkLst>
            <pc:docMk/>
            <pc:sldMk cId="185008798" sldId="1740"/>
            <ac:spMk id="3" creationId="{0D2A554C-C531-18AD-385C-71540A0B9547}"/>
          </ac:spMkLst>
        </pc:spChg>
        <pc:spChg chg="add mod">
          <ac:chgData name="Andrew Turner" userId="9b60647a-c825-4266-aafa-670849c64782" providerId="ADAL" clId="{292526B5-234E-5EAA-AFB8-0412B8CA4453}" dt="2026-10-01T19:41:09.306" v="15708" actId="1076"/>
          <ac:spMkLst>
            <pc:docMk/>
            <pc:sldMk cId="185008798" sldId="1740"/>
            <ac:spMk id="4" creationId="{154AF968-868F-B6CF-22C5-7C44BE522AEC}"/>
          </ac:spMkLst>
        </pc:spChg>
      </pc:sldChg>
      <pc:sldChg chg="modSp new mod">
        <pc:chgData name="Andrew Turner" userId="9b60647a-c825-4266-aafa-670849c64782" providerId="ADAL" clId="{292526B5-234E-5EAA-AFB8-0412B8CA4453}" dt="2026-10-01T19:43:30.391" v="15786" actId="20577"/>
        <pc:sldMkLst>
          <pc:docMk/>
          <pc:sldMk cId="3784147056" sldId="1741"/>
        </pc:sldMkLst>
        <pc:spChg chg="mod">
          <ac:chgData name="Andrew Turner" userId="9b60647a-c825-4266-aafa-670849c64782" providerId="ADAL" clId="{292526B5-234E-5EAA-AFB8-0412B8CA4453}" dt="2026-10-01T19:42:49.842" v="15759" actId="207"/>
          <ac:spMkLst>
            <pc:docMk/>
            <pc:sldMk cId="3784147056" sldId="1741"/>
            <ac:spMk id="2" creationId="{A814621E-C0EE-1C9D-6938-ACBD96847E5D}"/>
          </ac:spMkLst>
        </pc:spChg>
        <pc:spChg chg="mod">
          <ac:chgData name="Andrew Turner" userId="9b60647a-c825-4266-aafa-670849c64782" providerId="ADAL" clId="{292526B5-234E-5EAA-AFB8-0412B8CA4453}" dt="2026-10-01T19:43:30.391" v="15786" actId="20577"/>
          <ac:spMkLst>
            <pc:docMk/>
            <pc:sldMk cId="3784147056" sldId="1741"/>
            <ac:spMk id="3" creationId="{167A0CF7-A9EB-EA5E-91E3-2AEF8C161A84}"/>
          </ac:spMkLst>
        </pc:spChg>
      </pc:sldChg>
      <pc:sldChg chg="modSp new mod">
        <pc:chgData name="Andrew Turner" userId="9b60647a-c825-4266-aafa-670849c64782" providerId="ADAL" clId="{292526B5-234E-5EAA-AFB8-0412B8CA4453}" dt="2026-10-01T19:45:33.424" v="15827" actId="207"/>
        <pc:sldMkLst>
          <pc:docMk/>
          <pc:sldMk cId="1804721935" sldId="1742"/>
        </pc:sldMkLst>
        <pc:spChg chg="mod">
          <ac:chgData name="Andrew Turner" userId="9b60647a-c825-4266-aafa-670849c64782" providerId="ADAL" clId="{292526B5-234E-5EAA-AFB8-0412B8CA4453}" dt="2026-10-01T19:45:33.424" v="15827" actId="207"/>
          <ac:spMkLst>
            <pc:docMk/>
            <pc:sldMk cId="1804721935" sldId="1742"/>
            <ac:spMk id="2" creationId="{28532997-ABBC-4FA1-59E0-F1CCC3E956D4}"/>
          </ac:spMkLst>
        </pc:spChg>
        <pc:spChg chg="mod">
          <ac:chgData name="Andrew Turner" userId="9b60647a-c825-4266-aafa-670849c64782" providerId="ADAL" clId="{292526B5-234E-5EAA-AFB8-0412B8CA4453}" dt="2026-10-01T19:45:10.522" v="15826" actId="20577"/>
          <ac:spMkLst>
            <pc:docMk/>
            <pc:sldMk cId="1804721935" sldId="1742"/>
            <ac:spMk id="3" creationId="{B12508BB-7999-B883-BEFF-B84C6CF69252}"/>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s>
</file>

<file path=ppt/diagrams/_rels/data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72C2A5-4318-4C6E-A6EF-63760097F575}"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3343B7A6-807A-4B50-A4F0-2A1328A207AB}">
      <dgm:prSet/>
      <dgm:spPr/>
      <dgm:t>
        <a:bodyPr/>
        <a:lstStyle/>
        <a:p>
          <a:pPr>
            <a:lnSpc>
              <a:spcPct val="100000"/>
            </a:lnSpc>
          </a:pPr>
          <a:r>
            <a:rPr lang="en-GB" dirty="0"/>
            <a:t>Direct impacts</a:t>
          </a:r>
          <a:endParaRPr lang="en-US" dirty="0"/>
        </a:p>
      </dgm:t>
    </dgm:pt>
    <dgm:pt modelId="{48FDEB5D-6C41-40BE-9179-411627F48843}" type="parTrans" cxnId="{83739949-5344-4814-9060-193CEA94B1E7}">
      <dgm:prSet/>
      <dgm:spPr/>
      <dgm:t>
        <a:bodyPr/>
        <a:lstStyle/>
        <a:p>
          <a:endParaRPr lang="en-US"/>
        </a:p>
      </dgm:t>
    </dgm:pt>
    <dgm:pt modelId="{996C1850-2BBE-4F85-AAAF-A411187F4A6C}" type="sibTrans" cxnId="{83739949-5344-4814-9060-193CEA94B1E7}">
      <dgm:prSet/>
      <dgm:spPr/>
      <dgm:t>
        <a:bodyPr/>
        <a:lstStyle/>
        <a:p>
          <a:endParaRPr lang="en-US"/>
        </a:p>
      </dgm:t>
    </dgm:pt>
    <dgm:pt modelId="{2658CFE3-F395-4802-AAF6-BAE9AECFFA8B}">
      <dgm:prSet custT="1"/>
      <dgm:spPr/>
      <dgm:t>
        <a:bodyPr/>
        <a:lstStyle/>
        <a:p>
          <a:pPr>
            <a:lnSpc>
              <a:spcPct val="100000"/>
            </a:lnSpc>
          </a:pPr>
          <a:r>
            <a:rPr lang="en-GB" sz="1600" dirty="0"/>
            <a:t>New approaches/technologies, efficiency improvements</a:t>
          </a:r>
          <a:endParaRPr lang="en-US" sz="1600" dirty="0"/>
        </a:p>
      </dgm:t>
    </dgm:pt>
    <dgm:pt modelId="{772ECF32-22D7-440C-8702-3749DEBB018C}" type="parTrans" cxnId="{134C0013-EB4F-40BF-A7FE-770F4FE1FAE9}">
      <dgm:prSet/>
      <dgm:spPr/>
      <dgm:t>
        <a:bodyPr/>
        <a:lstStyle/>
        <a:p>
          <a:endParaRPr lang="en-US"/>
        </a:p>
      </dgm:t>
    </dgm:pt>
    <dgm:pt modelId="{F864F02B-E2FD-438C-8BA2-00CBC44F9263}" type="sibTrans" cxnId="{134C0013-EB4F-40BF-A7FE-770F4FE1FAE9}">
      <dgm:prSet/>
      <dgm:spPr/>
      <dgm:t>
        <a:bodyPr/>
        <a:lstStyle/>
        <a:p>
          <a:endParaRPr lang="en-US"/>
        </a:p>
      </dgm:t>
    </dgm:pt>
    <dgm:pt modelId="{6670D631-6990-4CBA-8E59-0C107C34ED98}">
      <dgm:prSet custT="1"/>
      <dgm:spPr/>
      <dgm:t>
        <a:bodyPr/>
        <a:lstStyle/>
        <a:p>
          <a:pPr>
            <a:lnSpc>
              <a:spcPct val="100000"/>
            </a:lnSpc>
          </a:pPr>
          <a:r>
            <a:rPr lang="en-GB" sz="1600" dirty="0"/>
            <a:t>Understanding/quantifying </a:t>
          </a:r>
          <a:r>
            <a:rPr lang="en-GB" sz="1600" dirty="0" err="1"/>
            <a:t>polycrisis</a:t>
          </a:r>
          <a:r>
            <a:rPr lang="en-GB" sz="1600" dirty="0"/>
            <a:t> impacts</a:t>
          </a:r>
          <a:endParaRPr lang="en-US" sz="1600" dirty="0"/>
        </a:p>
      </dgm:t>
    </dgm:pt>
    <dgm:pt modelId="{884A136B-4786-479A-ADF4-1BE2949967E6}" type="parTrans" cxnId="{E6514016-0AAE-440A-90AA-856C1F20F3E2}">
      <dgm:prSet/>
      <dgm:spPr/>
      <dgm:t>
        <a:bodyPr/>
        <a:lstStyle/>
        <a:p>
          <a:endParaRPr lang="en-US"/>
        </a:p>
      </dgm:t>
    </dgm:pt>
    <dgm:pt modelId="{F122501E-2620-4810-BF18-B3E85D696FC3}" type="sibTrans" cxnId="{E6514016-0AAE-440A-90AA-856C1F20F3E2}">
      <dgm:prSet/>
      <dgm:spPr/>
      <dgm:t>
        <a:bodyPr/>
        <a:lstStyle/>
        <a:p>
          <a:endParaRPr lang="en-US"/>
        </a:p>
      </dgm:t>
    </dgm:pt>
    <dgm:pt modelId="{AF089957-AA1F-4618-9EB4-1AC13381C279}">
      <dgm:prSet/>
      <dgm:spPr/>
      <dgm:t>
        <a:bodyPr/>
        <a:lstStyle/>
        <a:p>
          <a:pPr>
            <a:lnSpc>
              <a:spcPct val="100000"/>
            </a:lnSpc>
          </a:pPr>
          <a:r>
            <a:rPr lang="en-GB" dirty="0"/>
            <a:t>Indirect impacts</a:t>
          </a:r>
          <a:endParaRPr lang="en-US" dirty="0"/>
        </a:p>
      </dgm:t>
    </dgm:pt>
    <dgm:pt modelId="{ACC80037-B545-428F-A4D3-C4BE5E3E630B}" type="parTrans" cxnId="{E25E770A-A43C-4AB5-B1F4-456105EBAAB9}">
      <dgm:prSet/>
      <dgm:spPr/>
      <dgm:t>
        <a:bodyPr/>
        <a:lstStyle/>
        <a:p>
          <a:endParaRPr lang="en-US"/>
        </a:p>
      </dgm:t>
    </dgm:pt>
    <dgm:pt modelId="{F0E1E795-FB9E-4433-8F06-53F79C6CC034}" type="sibTrans" cxnId="{E25E770A-A43C-4AB5-B1F4-456105EBAAB9}">
      <dgm:prSet/>
      <dgm:spPr/>
      <dgm:t>
        <a:bodyPr/>
        <a:lstStyle/>
        <a:p>
          <a:endParaRPr lang="en-US"/>
        </a:p>
      </dgm:t>
    </dgm:pt>
    <dgm:pt modelId="{4AE39246-39A2-4896-907A-2218AB9FD109}">
      <dgm:prSet custT="1"/>
      <dgm:spPr/>
      <dgm:t>
        <a:bodyPr/>
        <a:lstStyle/>
        <a:p>
          <a:pPr>
            <a:lnSpc>
              <a:spcPct val="100000"/>
            </a:lnSpc>
          </a:pPr>
          <a:r>
            <a:rPr lang="en-GB" sz="1600" dirty="0"/>
            <a:t>Fundamental research to enable new approaches/technologies</a:t>
          </a:r>
          <a:endParaRPr lang="en-US" sz="1600" dirty="0"/>
        </a:p>
      </dgm:t>
    </dgm:pt>
    <dgm:pt modelId="{919EAD7E-B638-4110-88CC-3B976D11315B}" type="parTrans" cxnId="{8235E3C8-44F4-4E56-A59C-963E61C8CFA4}">
      <dgm:prSet/>
      <dgm:spPr/>
      <dgm:t>
        <a:bodyPr/>
        <a:lstStyle/>
        <a:p>
          <a:endParaRPr lang="en-US"/>
        </a:p>
      </dgm:t>
    </dgm:pt>
    <dgm:pt modelId="{FF3584DF-BCAE-490B-80A7-E32C3A83557A}" type="sibTrans" cxnId="{8235E3C8-44F4-4E56-A59C-963E61C8CFA4}">
      <dgm:prSet/>
      <dgm:spPr/>
      <dgm:t>
        <a:bodyPr/>
        <a:lstStyle/>
        <a:p>
          <a:endParaRPr lang="en-US"/>
        </a:p>
      </dgm:t>
    </dgm:pt>
    <dgm:pt modelId="{E227FDAC-1F9E-430A-82E6-F6E6604C876D}">
      <dgm:prSet custT="1"/>
      <dgm:spPr/>
      <dgm:t>
        <a:bodyPr/>
        <a:lstStyle/>
        <a:p>
          <a:pPr>
            <a:lnSpc>
              <a:spcPct val="100000"/>
            </a:lnSpc>
          </a:pPr>
          <a:r>
            <a:rPr lang="en-GB" sz="1600" dirty="0"/>
            <a:t>Model improvements</a:t>
          </a:r>
          <a:endParaRPr lang="en-US" sz="1600" dirty="0"/>
        </a:p>
      </dgm:t>
    </dgm:pt>
    <dgm:pt modelId="{24649224-68B4-4154-AD30-A916C3D48764}" type="parTrans" cxnId="{42068CEA-2FB2-45DB-BCE4-90D77D63B982}">
      <dgm:prSet/>
      <dgm:spPr/>
      <dgm:t>
        <a:bodyPr/>
        <a:lstStyle/>
        <a:p>
          <a:endParaRPr lang="en-US"/>
        </a:p>
      </dgm:t>
    </dgm:pt>
    <dgm:pt modelId="{F1E7BDA3-42D7-4A00-9702-E5F80A4FBFB4}" type="sibTrans" cxnId="{42068CEA-2FB2-45DB-BCE4-90D77D63B982}">
      <dgm:prSet/>
      <dgm:spPr/>
      <dgm:t>
        <a:bodyPr/>
        <a:lstStyle/>
        <a:p>
          <a:endParaRPr lang="en-US"/>
        </a:p>
      </dgm:t>
    </dgm:pt>
    <dgm:pt modelId="{FFA3F2CF-BA32-4772-89C1-127579A34660}">
      <dgm:prSet/>
      <dgm:spPr/>
      <dgm:t>
        <a:bodyPr/>
        <a:lstStyle/>
        <a:p>
          <a:pPr>
            <a:lnSpc>
              <a:spcPct val="100000"/>
            </a:lnSpc>
          </a:pPr>
          <a:r>
            <a:rPr lang="en-GB" dirty="0"/>
            <a:t>Community/activism impacts</a:t>
          </a:r>
          <a:endParaRPr lang="en-US" dirty="0"/>
        </a:p>
      </dgm:t>
    </dgm:pt>
    <dgm:pt modelId="{593327EF-627B-47C6-AA77-F881CE8C8A00}" type="parTrans" cxnId="{2EA60363-BDA1-410A-9658-15BE2A9F90D8}">
      <dgm:prSet/>
      <dgm:spPr/>
      <dgm:t>
        <a:bodyPr/>
        <a:lstStyle/>
        <a:p>
          <a:endParaRPr lang="en-US"/>
        </a:p>
      </dgm:t>
    </dgm:pt>
    <dgm:pt modelId="{265497E0-7564-4FB9-82ED-8A3B4B7603F8}" type="sibTrans" cxnId="{2EA60363-BDA1-410A-9658-15BE2A9F90D8}">
      <dgm:prSet/>
      <dgm:spPr/>
      <dgm:t>
        <a:bodyPr/>
        <a:lstStyle/>
        <a:p>
          <a:endParaRPr lang="en-US"/>
        </a:p>
      </dgm:t>
    </dgm:pt>
    <dgm:pt modelId="{D0BD546D-CB38-4114-9860-0F032BF9EDF2}">
      <dgm:prSet custT="1"/>
      <dgm:spPr/>
      <dgm:t>
        <a:bodyPr/>
        <a:lstStyle/>
        <a:p>
          <a:pPr>
            <a:lnSpc>
              <a:spcPct val="100000"/>
            </a:lnSpc>
          </a:pPr>
          <a:r>
            <a:rPr lang="en-GB" sz="1600" dirty="0"/>
            <a:t>Adding awareness/skills in environmental issues </a:t>
          </a:r>
          <a:endParaRPr lang="en-US" sz="1600" dirty="0"/>
        </a:p>
      </dgm:t>
    </dgm:pt>
    <dgm:pt modelId="{918D8BA0-5AA4-4E26-ACDA-356D95494310}" type="parTrans" cxnId="{195B8121-4BAD-4109-8703-649F719526D7}">
      <dgm:prSet/>
      <dgm:spPr/>
      <dgm:t>
        <a:bodyPr/>
        <a:lstStyle/>
        <a:p>
          <a:endParaRPr lang="en-US"/>
        </a:p>
      </dgm:t>
    </dgm:pt>
    <dgm:pt modelId="{7BA0D46A-E23E-403A-AE91-0B495DD5D445}" type="sibTrans" cxnId="{195B8121-4BAD-4109-8703-649F719526D7}">
      <dgm:prSet/>
      <dgm:spPr/>
      <dgm:t>
        <a:bodyPr/>
        <a:lstStyle/>
        <a:p>
          <a:endParaRPr lang="en-US"/>
        </a:p>
      </dgm:t>
    </dgm:pt>
    <dgm:pt modelId="{AD403D7D-0DBD-4E76-B68A-478F4564E89B}">
      <dgm:prSet custT="1"/>
      <dgm:spPr/>
      <dgm:t>
        <a:bodyPr/>
        <a:lstStyle/>
        <a:p>
          <a:pPr>
            <a:lnSpc>
              <a:spcPct val="100000"/>
            </a:lnSpc>
          </a:pPr>
          <a:r>
            <a:rPr lang="en-GB" sz="1600" dirty="0"/>
            <a:t>Demonstrating leadership in environmental sustainability</a:t>
          </a:r>
          <a:endParaRPr lang="en-US" sz="1600" dirty="0"/>
        </a:p>
      </dgm:t>
    </dgm:pt>
    <dgm:pt modelId="{DF7F66BF-8F87-4843-B2D8-4030621B37D3}" type="parTrans" cxnId="{47AC8EAD-AB18-4830-8DB8-B85059006FB1}">
      <dgm:prSet/>
      <dgm:spPr/>
      <dgm:t>
        <a:bodyPr/>
        <a:lstStyle/>
        <a:p>
          <a:endParaRPr lang="en-US"/>
        </a:p>
      </dgm:t>
    </dgm:pt>
    <dgm:pt modelId="{2C555BC1-21F6-4AF6-B1C7-3B7B6DCD0DE3}" type="sibTrans" cxnId="{47AC8EAD-AB18-4830-8DB8-B85059006FB1}">
      <dgm:prSet/>
      <dgm:spPr/>
      <dgm:t>
        <a:bodyPr/>
        <a:lstStyle/>
        <a:p>
          <a:endParaRPr lang="en-US"/>
        </a:p>
      </dgm:t>
    </dgm:pt>
    <dgm:pt modelId="{4176CD49-01D8-468C-93AE-04136DCD56BA}">
      <dgm:prSet custT="1"/>
      <dgm:spPr/>
      <dgm:t>
        <a:bodyPr/>
        <a:lstStyle/>
        <a:p>
          <a:pPr>
            <a:lnSpc>
              <a:spcPct val="100000"/>
            </a:lnSpc>
          </a:pPr>
          <a:r>
            <a:rPr lang="en-GB" sz="1600" dirty="0"/>
            <a:t>Normalising action</a:t>
          </a:r>
          <a:endParaRPr lang="en-US" sz="1600" dirty="0"/>
        </a:p>
      </dgm:t>
    </dgm:pt>
    <dgm:pt modelId="{66A587AE-DE25-4FFC-BB4F-5146D7D26AB0}" type="parTrans" cxnId="{10B0A6E1-3665-46A6-8101-79AA19BAE31F}">
      <dgm:prSet/>
      <dgm:spPr/>
      <dgm:t>
        <a:bodyPr/>
        <a:lstStyle/>
        <a:p>
          <a:endParaRPr lang="en-US"/>
        </a:p>
      </dgm:t>
    </dgm:pt>
    <dgm:pt modelId="{041CE72C-2DAE-43B0-8A12-261FF03D250C}" type="sibTrans" cxnId="{10B0A6E1-3665-46A6-8101-79AA19BAE31F}">
      <dgm:prSet/>
      <dgm:spPr/>
      <dgm:t>
        <a:bodyPr/>
        <a:lstStyle/>
        <a:p>
          <a:endParaRPr lang="en-US"/>
        </a:p>
      </dgm:t>
    </dgm:pt>
    <dgm:pt modelId="{2324974D-D8AD-4031-88AA-6AB6E68B4F5F}" type="pres">
      <dgm:prSet presAssocID="{5272C2A5-4318-4C6E-A6EF-63760097F575}" presName="root" presStyleCnt="0">
        <dgm:presLayoutVars>
          <dgm:dir/>
          <dgm:resizeHandles val="exact"/>
        </dgm:presLayoutVars>
      </dgm:prSet>
      <dgm:spPr/>
    </dgm:pt>
    <dgm:pt modelId="{2E6B09FB-47AD-48DC-88C8-B0598EFD53A9}" type="pres">
      <dgm:prSet presAssocID="{3343B7A6-807A-4B50-A4F0-2A1328A207AB}" presName="compNode" presStyleCnt="0"/>
      <dgm:spPr/>
    </dgm:pt>
    <dgm:pt modelId="{C2316286-00DF-44D6-BB6E-3A17A8E6D2D7}" type="pres">
      <dgm:prSet presAssocID="{3343B7A6-807A-4B50-A4F0-2A1328A207AB}" presName="bgRect" presStyleLbl="bgShp" presStyleIdx="0" presStyleCnt="3"/>
      <dgm:spPr/>
    </dgm:pt>
    <dgm:pt modelId="{625E67C6-3553-4279-A60C-05B9DB308E6C}" type="pres">
      <dgm:prSet presAssocID="{3343B7A6-807A-4B50-A4F0-2A1328A207AB}"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Lightning bolt with solid fill"/>
        </a:ext>
      </dgm:extLst>
    </dgm:pt>
    <dgm:pt modelId="{2E7A7638-E1FC-4250-A974-E30172BC0C69}" type="pres">
      <dgm:prSet presAssocID="{3343B7A6-807A-4B50-A4F0-2A1328A207AB}" presName="spaceRect" presStyleCnt="0"/>
      <dgm:spPr/>
    </dgm:pt>
    <dgm:pt modelId="{63A7B998-956E-4D93-9346-5D56C28F8AFA}" type="pres">
      <dgm:prSet presAssocID="{3343B7A6-807A-4B50-A4F0-2A1328A207AB}" presName="parTx" presStyleLbl="revTx" presStyleIdx="0" presStyleCnt="6">
        <dgm:presLayoutVars>
          <dgm:chMax val="0"/>
          <dgm:chPref val="0"/>
        </dgm:presLayoutVars>
      </dgm:prSet>
      <dgm:spPr/>
    </dgm:pt>
    <dgm:pt modelId="{B5263710-BE11-4242-B2DE-DC5008DAD45D}" type="pres">
      <dgm:prSet presAssocID="{3343B7A6-807A-4B50-A4F0-2A1328A207AB}" presName="desTx" presStyleLbl="revTx" presStyleIdx="1" presStyleCnt="6">
        <dgm:presLayoutVars/>
      </dgm:prSet>
      <dgm:spPr/>
    </dgm:pt>
    <dgm:pt modelId="{0CEE4630-15D5-476B-9DC0-377604A52A3F}" type="pres">
      <dgm:prSet presAssocID="{996C1850-2BBE-4F85-AAAF-A411187F4A6C}" presName="sibTrans" presStyleCnt="0"/>
      <dgm:spPr/>
    </dgm:pt>
    <dgm:pt modelId="{D4E791EE-E041-4701-8F6D-304C349A592B}" type="pres">
      <dgm:prSet presAssocID="{AF089957-AA1F-4618-9EB4-1AC13381C279}" presName="compNode" presStyleCnt="0"/>
      <dgm:spPr/>
    </dgm:pt>
    <dgm:pt modelId="{77BDC773-7BAD-49F9-AFC9-82D646095C21}" type="pres">
      <dgm:prSet presAssocID="{AF089957-AA1F-4618-9EB4-1AC13381C279}" presName="bgRect" presStyleLbl="bgShp" presStyleIdx="1" presStyleCnt="3"/>
      <dgm:spPr/>
    </dgm:pt>
    <dgm:pt modelId="{22F71C9B-85FD-4A6C-8D13-EB8AD18C35D5}" type="pres">
      <dgm:prSet presAssocID="{AF089957-AA1F-4618-9EB4-1AC13381C27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ears"/>
        </a:ext>
      </dgm:extLst>
    </dgm:pt>
    <dgm:pt modelId="{2F57AECA-BAFA-4E1B-ADB3-04EB87E13861}" type="pres">
      <dgm:prSet presAssocID="{AF089957-AA1F-4618-9EB4-1AC13381C279}" presName="spaceRect" presStyleCnt="0"/>
      <dgm:spPr/>
    </dgm:pt>
    <dgm:pt modelId="{16C65DAE-FC53-47B3-BB7C-BA20F227ADAD}" type="pres">
      <dgm:prSet presAssocID="{AF089957-AA1F-4618-9EB4-1AC13381C279}" presName="parTx" presStyleLbl="revTx" presStyleIdx="2" presStyleCnt="6">
        <dgm:presLayoutVars>
          <dgm:chMax val="0"/>
          <dgm:chPref val="0"/>
        </dgm:presLayoutVars>
      </dgm:prSet>
      <dgm:spPr/>
    </dgm:pt>
    <dgm:pt modelId="{711F53A7-86FB-4C1F-B72C-FF080E4FAFD9}" type="pres">
      <dgm:prSet presAssocID="{AF089957-AA1F-4618-9EB4-1AC13381C279}" presName="desTx" presStyleLbl="revTx" presStyleIdx="3" presStyleCnt="6">
        <dgm:presLayoutVars/>
      </dgm:prSet>
      <dgm:spPr/>
    </dgm:pt>
    <dgm:pt modelId="{B90260E5-E994-4BC1-BB93-5AB19EA07E6D}" type="pres">
      <dgm:prSet presAssocID="{F0E1E795-FB9E-4433-8F06-53F79C6CC034}" presName="sibTrans" presStyleCnt="0"/>
      <dgm:spPr/>
    </dgm:pt>
    <dgm:pt modelId="{2F6C1B13-5F36-4FC3-8089-1DAFF614BFB0}" type="pres">
      <dgm:prSet presAssocID="{FFA3F2CF-BA32-4772-89C1-127579A34660}" presName="compNode" presStyleCnt="0"/>
      <dgm:spPr/>
    </dgm:pt>
    <dgm:pt modelId="{FD2D32A4-D57A-414B-8D30-051DD3422C16}" type="pres">
      <dgm:prSet presAssocID="{FFA3F2CF-BA32-4772-89C1-127579A34660}" presName="bgRect" presStyleLbl="bgShp" presStyleIdx="2" presStyleCnt="3"/>
      <dgm:spPr/>
    </dgm:pt>
    <dgm:pt modelId="{4B4B49F6-CDD3-4B02-BE9D-55904773B6F8}" type="pres">
      <dgm:prSet presAssocID="{FFA3F2CF-BA32-4772-89C1-127579A3466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eciduous tree"/>
        </a:ext>
      </dgm:extLst>
    </dgm:pt>
    <dgm:pt modelId="{F8C6FCF9-97CA-4087-A5B0-F7838730842B}" type="pres">
      <dgm:prSet presAssocID="{FFA3F2CF-BA32-4772-89C1-127579A34660}" presName="spaceRect" presStyleCnt="0"/>
      <dgm:spPr/>
    </dgm:pt>
    <dgm:pt modelId="{4EE8B9C3-EFDD-4B1A-B46C-46A6B3082F56}" type="pres">
      <dgm:prSet presAssocID="{FFA3F2CF-BA32-4772-89C1-127579A34660}" presName="parTx" presStyleLbl="revTx" presStyleIdx="4" presStyleCnt="6">
        <dgm:presLayoutVars>
          <dgm:chMax val="0"/>
          <dgm:chPref val="0"/>
        </dgm:presLayoutVars>
      </dgm:prSet>
      <dgm:spPr/>
    </dgm:pt>
    <dgm:pt modelId="{9117CFD7-705B-496B-91BD-DCE747CD2B3D}" type="pres">
      <dgm:prSet presAssocID="{FFA3F2CF-BA32-4772-89C1-127579A34660}" presName="desTx" presStyleLbl="revTx" presStyleIdx="5" presStyleCnt="6">
        <dgm:presLayoutVars/>
      </dgm:prSet>
      <dgm:spPr/>
    </dgm:pt>
  </dgm:ptLst>
  <dgm:cxnLst>
    <dgm:cxn modelId="{E25E770A-A43C-4AB5-B1F4-456105EBAAB9}" srcId="{5272C2A5-4318-4C6E-A6EF-63760097F575}" destId="{AF089957-AA1F-4618-9EB4-1AC13381C279}" srcOrd="1" destOrd="0" parTransId="{ACC80037-B545-428F-A4D3-C4BE5E3E630B}" sibTransId="{F0E1E795-FB9E-4433-8F06-53F79C6CC034}"/>
    <dgm:cxn modelId="{134C0013-EB4F-40BF-A7FE-770F4FE1FAE9}" srcId="{3343B7A6-807A-4B50-A4F0-2A1328A207AB}" destId="{2658CFE3-F395-4802-AAF6-BAE9AECFFA8B}" srcOrd="0" destOrd="0" parTransId="{772ECF32-22D7-440C-8702-3749DEBB018C}" sibTransId="{F864F02B-E2FD-438C-8BA2-00CBC44F9263}"/>
    <dgm:cxn modelId="{E6514016-0AAE-440A-90AA-856C1F20F3E2}" srcId="{3343B7A6-807A-4B50-A4F0-2A1328A207AB}" destId="{6670D631-6990-4CBA-8E59-0C107C34ED98}" srcOrd="1" destOrd="0" parTransId="{884A136B-4786-479A-ADF4-1BE2949967E6}" sibTransId="{F122501E-2620-4810-BF18-B3E85D696FC3}"/>
    <dgm:cxn modelId="{F0343420-BD92-49DE-881B-4387DB8AB08D}" type="presOf" srcId="{4176CD49-01D8-468C-93AE-04136DCD56BA}" destId="{9117CFD7-705B-496B-91BD-DCE747CD2B3D}" srcOrd="0" destOrd="2" presId="urn:microsoft.com/office/officeart/2018/2/layout/IconVerticalSolidList"/>
    <dgm:cxn modelId="{195B8121-4BAD-4109-8703-649F719526D7}" srcId="{FFA3F2CF-BA32-4772-89C1-127579A34660}" destId="{D0BD546D-CB38-4114-9860-0F032BF9EDF2}" srcOrd="0" destOrd="0" parTransId="{918D8BA0-5AA4-4E26-ACDA-356D95494310}" sibTransId="{7BA0D46A-E23E-403A-AE91-0B495DD5D445}"/>
    <dgm:cxn modelId="{114D4B2C-AB55-4D3A-BF3B-33D156F0CB9C}" type="presOf" srcId="{6670D631-6990-4CBA-8E59-0C107C34ED98}" destId="{B5263710-BE11-4242-B2DE-DC5008DAD45D}" srcOrd="0" destOrd="1" presId="urn:microsoft.com/office/officeart/2018/2/layout/IconVerticalSolidList"/>
    <dgm:cxn modelId="{0DC9573B-D67A-45DD-94CE-B57E93F77618}" type="presOf" srcId="{3343B7A6-807A-4B50-A4F0-2A1328A207AB}" destId="{63A7B998-956E-4D93-9346-5D56C28F8AFA}" srcOrd="0" destOrd="0" presId="urn:microsoft.com/office/officeart/2018/2/layout/IconVerticalSolidList"/>
    <dgm:cxn modelId="{5BF97346-BD18-4354-951B-44AB94D34D26}" type="presOf" srcId="{E227FDAC-1F9E-430A-82E6-F6E6604C876D}" destId="{711F53A7-86FB-4C1F-B72C-FF080E4FAFD9}" srcOrd="0" destOrd="1" presId="urn:microsoft.com/office/officeart/2018/2/layout/IconVerticalSolidList"/>
    <dgm:cxn modelId="{56C9A547-94F5-4E2F-B8CA-6F14F32531D7}" type="presOf" srcId="{AF089957-AA1F-4618-9EB4-1AC13381C279}" destId="{16C65DAE-FC53-47B3-BB7C-BA20F227ADAD}" srcOrd="0" destOrd="0" presId="urn:microsoft.com/office/officeart/2018/2/layout/IconVerticalSolidList"/>
    <dgm:cxn modelId="{83739949-5344-4814-9060-193CEA94B1E7}" srcId="{5272C2A5-4318-4C6E-A6EF-63760097F575}" destId="{3343B7A6-807A-4B50-A4F0-2A1328A207AB}" srcOrd="0" destOrd="0" parTransId="{48FDEB5D-6C41-40BE-9179-411627F48843}" sibTransId="{996C1850-2BBE-4F85-AAAF-A411187F4A6C}"/>
    <dgm:cxn modelId="{8BAF5662-E752-4A8F-8B9A-3F425D3FC52D}" type="presOf" srcId="{5272C2A5-4318-4C6E-A6EF-63760097F575}" destId="{2324974D-D8AD-4031-88AA-6AB6E68B4F5F}" srcOrd="0" destOrd="0" presId="urn:microsoft.com/office/officeart/2018/2/layout/IconVerticalSolidList"/>
    <dgm:cxn modelId="{2EA60363-BDA1-410A-9658-15BE2A9F90D8}" srcId="{5272C2A5-4318-4C6E-A6EF-63760097F575}" destId="{FFA3F2CF-BA32-4772-89C1-127579A34660}" srcOrd="2" destOrd="0" parTransId="{593327EF-627B-47C6-AA77-F881CE8C8A00}" sibTransId="{265497E0-7564-4FB9-82ED-8A3B4B7603F8}"/>
    <dgm:cxn modelId="{0C162278-2F51-45F8-9F8B-AB11984C6E68}" type="presOf" srcId="{D0BD546D-CB38-4114-9860-0F032BF9EDF2}" destId="{9117CFD7-705B-496B-91BD-DCE747CD2B3D}" srcOrd="0" destOrd="0" presId="urn:microsoft.com/office/officeart/2018/2/layout/IconVerticalSolidList"/>
    <dgm:cxn modelId="{47AC8EAD-AB18-4830-8DB8-B85059006FB1}" srcId="{FFA3F2CF-BA32-4772-89C1-127579A34660}" destId="{AD403D7D-0DBD-4E76-B68A-478F4564E89B}" srcOrd="1" destOrd="0" parTransId="{DF7F66BF-8F87-4843-B2D8-4030621B37D3}" sibTransId="{2C555BC1-21F6-4AF6-B1C7-3B7B6DCD0DE3}"/>
    <dgm:cxn modelId="{B74FBABE-54B3-4796-879D-24CB5E236A2C}" type="presOf" srcId="{FFA3F2CF-BA32-4772-89C1-127579A34660}" destId="{4EE8B9C3-EFDD-4B1A-B46C-46A6B3082F56}" srcOrd="0" destOrd="0" presId="urn:microsoft.com/office/officeart/2018/2/layout/IconVerticalSolidList"/>
    <dgm:cxn modelId="{8235E3C8-44F4-4E56-A59C-963E61C8CFA4}" srcId="{AF089957-AA1F-4618-9EB4-1AC13381C279}" destId="{4AE39246-39A2-4896-907A-2218AB9FD109}" srcOrd="0" destOrd="0" parTransId="{919EAD7E-B638-4110-88CC-3B976D11315B}" sibTransId="{FF3584DF-BCAE-490B-80A7-E32C3A83557A}"/>
    <dgm:cxn modelId="{262590CD-8B16-439E-A45A-EE4AAB306CAA}" type="presOf" srcId="{AD403D7D-0DBD-4E76-B68A-478F4564E89B}" destId="{9117CFD7-705B-496B-91BD-DCE747CD2B3D}" srcOrd="0" destOrd="1" presId="urn:microsoft.com/office/officeart/2018/2/layout/IconVerticalSolidList"/>
    <dgm:cxn modelId="{10B0A6E1-3665-46A6-8101-79AA19BAE31F}" srcId="{FFA3F2CF-BA32-4772-89C1-127579A34660}" destId="{4176CD49-01D8-468C-93AE-04136DCD56BA}" srcOrd="2" destOrd="0" parTransId="{66A587AE-DE25-4FFC-BB4F-5146D7D26AB0}" sibTransId="{041CE72C-2DAE-43B0-8A12-261FF03D250C}"/>
    <dgm:cxn modelId="{9EBC01EA-725A-4EB2-99B3-97BB15BBBE55}" type="presOf" srcId="{2658CFE3-F395-4802-AAF6-BAE9AECFFA8B}" destId="{B5263710-BE11-4242-B2DE-DC5008DAD45D}" srcOrd="0" destOrd="0" presId="urn:microsoft.com/office/officeart/2018/2/layout/IconVerticalSolidList"/>
    <dgm:cxn modelId="{42068CEA-2FB2-45DB-BCE4-90D77D63B982}" srcId="{AF089957-AA1F-4618-9EB4-1AC13381C279}" destId="{E227FDAC-1F9E-430A-82E6-F6E6604C876D}" srcOrd="1" destOrd="0" parTransId="{24649224-68B4-4154-AD30-A916C3D48764}" sibTransId="{F1E7BDA3-42D7-4A00-9702-E5F80A4FBFB4}"/>
    <dgm:cxn modelId="{E37196FF-34F1-4010-8C31-DADC5533B13F}" type="presOf" srcId="{4AE39246-39A2-4896-907A-2218AB9FD109}" destId="{711F53A7-86FB-4C1F-B72C-FF080E4FAFD9}" srcOrd="0" destOrd="0" presId="urn:microsoft.com/office/officeart/2018/2/layout/IconVerticalSolidList"/>
    <dgm:cxn modelId="{E0C9D335-FC4A-4105-9147-B449E4D8F135}" type="presParOf" srcId="{2324974D-D8AD-4031-88AA-6AB6E68B4F5F}" destId="{2E6B09FB-47AD-48DC-88C8-B0598EFD53A9}" srcOrd="0" destOrd="0" presId="urn:microsoft.com/office/officeart/2018/2/layout/IconVerticalSolidList"/>
    <dgm:cxn modelId="{01580B3F-C95F-4D49-88A8-C112FC3BBB73}" type="presParOf" srcId="{2E6B09FB-47AD-48DC-88C8-B0598EFD53A9}" destId="{C2316286-00DF-44D6-BB6E-3A17A8E6D2D7}" srcOrd="0" destOrd="0" presId="urn:microsoft.com/office/officeart/2018/2/layout/IconVerticalSolidList"/>
    <dgm:cxn modelId="{7468D739-A7A2-44D9-A8F5-9DCE1C9E8AE4}" type="presParOf" srcId="{2E6B09FB-47AD-48DC-88C8-B0598EFD53A9}" destId="{625E67C6-3553-4279-A60C-05B9DB308E6C}" srcOrd="1" destOrd="0" presId="urn:microsoft.com/office/officeart/2018/2/layout/IconVerticalSolidList"/>
    <dgm:cxn modelId="{71E9A3FF-27C7-4937-B639-50CFB1B02942}" type="presParOf" srcId="{2E6B09FB-47AD-48DC-88C8-B0598EFD53A9}" destId="{2E7A7638-E1FC-4250-A974-E30172BC0C69}" srcOrd="2" destOrd="0" presId="urn:microsoft.com/office/officeart/2018/2/layout/IconVerticalSolidList"/>
    <dgm:cxn modelId="{4E153B89-FB4F-4A72-A9F3-1E871E86F3D3}" type="presParOf" srcId="{2E6B09FB-47AD-48DC-88C8-B0598EFD53A9}" destId="{63A7B998-956E-4D93-9346-5D56C28F8AFA}" srcOrd="3" destOrd="0" presId="urn:microsoft.com/office/officeart/2018/2/layout/IconVerticalSolidList"/>
    <dgm:cxn modelId="{2FECF1AB-6493-4FBF-A91E-65234D56B6F6}" type="presParOf" srcId="{2E6B09FB-47AD-48DC-88C8-B0598EFD53A9}" destId="{B5263710-BE11-4242-B2DE-DC5008DAD45D}" srcOrd="4" destOrd="0" presId="urn:microsoft.com/office/officeart/2018/2/layout/IconVerticalSolidList"/>
    <dgm:cxn modelId="{95DE841C-8E05-495A-8403-C514C00B1159}" type="presParOf" srcId="{2324974D-D8AD-4031-88AA-6AB6E68B4F5F}" destId="{0CEE4630-15D5-476B-9DC0-377604A52A3F}" srcOrd="1" destOrd="0" presId="urn:microsoft.com/office/officeart/2018/2/layout/IconVerticalSolidList"/>
    <dgm:cxn modelId="{547EBBE8-83CD-4E4E-B7AA-0FC29070F5CD}" type="presParOf" srcId="{2324974D-D8AD-4031-88AA-6AB6E68B4F5F}" destId="{D4E791EE-E041-4701-8F6D-304C349A592B}" srcOrd="2" destOrd="0" presId="urn:microsoft.com/office/officeart/2018/2/layout/IconVerticalSolidList"/>
    <dgm:cxn modelId="{8B79FE7B-421F-4BA3-AD35-EFFAB5A6F3C9}" type="presParOf" srcId="{D4E791EE-E041-4701-8F6D-304C349A592B}" destId="{77BDC773-7BAD-49F9-AFC9-82D646095C21}" srcOrd="0" destOrd="0" presId="urn:microsoft.com/office/officeart/2018/2/layout/IconVerticalSolidList"/>
    <dgm:cxn modelId="{AB308CEF-B2C8-4A4E-916B-E1F1658C5460}" type="presParOf" srcId="{D4E791EE-E041-4701-8F6D-304C349A592B}" destId="{22F71C9B-85FD-4A6C-8D13-EB8AD18C35D5}" srcOrd="1" destOrd="0" presId="urn:microsoft.com/office/officeart/2018/2/layout/IconVerticalSolidList"/>
    <dgm:cxn modelId="{666E6B21-195A-4363-B70C-5D49B124E944}" type="presParOf" srcId="{D4E791EE-E041-4701-8F6D-304C349A592B}" destId="{2F57AECA-BAFA-4E1B-ADB3-04EB87E13861}" srcOrd="2" destOrd="0" presId="urn:microsoft.com/office/officeart/2018/2/layout/IconVerticalSolidList"/>
    <dgm:cxn modelId="{ACB938F7-A801-43A8-B14A-F6F8AE8F70D5}" type="presParOf" srcId="{D4E791EE-E041-4701-8F6D-304C349A592B}" destId="{16C65DAE-FC53-47B3-BB7C-BA20F227ADAD}" srcOrd="3" destOrd="0" presId="urn:microsoft.com/office/officeart/2018/2/layout/IconVerticalSolidList"/>
    <dgm:cxn modelId="{D9446129-44CC-469D-BD74-E6E534668021}" type="presParOf" srcId="{D4E791EE-E041-4701-8F6D-304C349A592B}" destId="{711F53A7-86FB-4C1F-B72C-FF080E4FAFD9}" srcOrd="4" destOrd="0" presId="urn:microsoft.com/office/officeart/2018/2/layout/IconVerticalSolidList"/>
    <dgm:cxn modelId="{39FD9336-A674-4475-90AD-4C05683513FB}" type="presParOf" srcId="{2324974D-D8AD-4031-88AA-6AB6E68B4F5F}" destId="{B90260E5-E994-4BC1-BB93-5AB19EA07E6D}" srcOrd="3" destOrd="0" presId="urn:microsoft.com/office/officeart/2018/2/layout/IconVerticalSolidList"/>
    <dgm:cxn modelId="{C1B4FBDB-6A49-4A42-B4B8-F69E414DF679}" type="presParOf" srcId="{2324974D-D8AD-4031-88AA-6AB6E68B4F5F}" destId="{2F6C1B13-5F36-4FC3-8089-1DAFF614BFB0}" srcOrd="4" destOrd="0" presId="urn:microsoft.com/office/officeart/2018/2/layout/IconVerticalSolidList"/>
    <dgm:cxn modelId="{E842F6D7-8979-47BC-AA19-B3B338B9A20B}" type="presParOf" srcId="{2F6C1B13-5F36-4FC3-8089-1DAFF614BFB0}" destId="{FD2D32A4-D57A-414B-8D30-051DD3422C16}" srcOrd="0" destOrd="0" presId="urn:microsoft.com/office/officeart/2018/2/layout/IconVerticalSolidList"/>
    <dgm:cxn modelId="{FA4EF982-C19F-4080-ACCC-CF286C71649A}" type="presParOf" srcId="{2F6C1B13-5F36-4FC3-8089-1DAFF614BFB0}" destId="{4B4B49F6-CDD3-4B02-BE9D-55904773B6F8}" srcOrd="1" destOrd="0" presId="urn:microsoft.com/office/officeart/2018/2/layout/IconVerticalSolidList"/>
    <dgm:cxn modelId="{5EE36090-3DD5-4C5D-AF2E-4867CB25BC3F}" type="presParOf" srcId="{2F6C1B13-5F36-4FC3-8089-1DAFF614BFB0}" destId="{F8C6FCF9-97CA-4087-A5B0-F7838730842B}" srcOrd="2" destOrd="0" presId="urn:microsoft.com/office/officeart/2018/2/layout/IconVerticalSolidList"/>
    <dgm:cxn modelId="{85E5CDB3-0818-4079-92D1-DB286446EE6C}" type="presParOf" srcId="{2F6C1B13-5F36-4FC3-8089-1DAFF614BFB0}" destId="{4EE8B9C3-EFDD-4B1A-B46C-46A6B3082F56}" srcOrd="3" destOrd="0" presId="urn:microsoft.com/office/officeart/2018/2/layout/IconVerticalSolidList"/>
    <dgm:cxn modelId="{4F88CD49-2110-4761-93D5-2657F6B52592}" type="presParOf" srcId="{2F6C1B13-5F36-4FC3-8089-1DAFF614BFB0}" destId="{9117CFD7-705B-496B-91BD-DCE747CD2B3D}"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72C2A5-4318-4C6E-A6EF-63760097F575}" type="doc">
      <dgm:prSet loTypeId="urn:microsoft.com/office/officeart/2018/2/layout/IconVerticalSolidList" loCatId="icon" qsTypeId="urn:microsoft.com/office/officeart/2005/8/quickstyle/simple1#2" qsCatId="simple" csTypeId="urn:microsoft.com/office/officeart/2005/8/colors/accent1_2#2" csCatId="accent1" phldr="1"/>
      <dgm:spPr/>
      <dgm:t>
        <a:bodyPr/>
        <a:lstStyle/>
        <a:p>
          <a:endParaRPr lang="en-US"/>
        </a:p>
      </dgm:t>
    </dgm:pt>
    <dgm:pt modelId="{3343B7A6-807A-4B50-A4F0-2A1328A207AB}">
      <dgm:prSet custT="1"/>
      <dgm:spPr/>
      <dgm:t>
        <a:bodyPr/>
        <a:lstStyle/>
        <a:p>
          <a:pPr>
            <a:lnSpc>
              <a:spcPct val="100000"/>
            </a:lnSpc>
          </a:pPr>
          <a:r>
            <a:rPr lang="en-GB" sz="2000" dirty="0"/>
            <a:t>Direct impacts</a:t>
          </a:r>
          <a:endParaRPr lang="en-US" sz="2000" dirty="0"/>
        </a:p>
      </dgm:t>
    </dgm:pt>
    <dgm:pt modelId="{48FDEB5D-6C41-40BE-9179-411627F48843}" type="parTrans" cxnId="{83739949-5344-4814-9060-193CEA94B1E7}">
      <dgm:prSet/>
      <dgm:spPr/>
      <dgm:t>
        <a:bodyPr/>
        <a:lstStyle/>
        <a:p>
          <a:endParaRPr lang="en-US"/>
        </a:p>
      </dgm:t>
    </dgm:pt>
    <dgm:pt modelId="{996C1850-2BBE-4F85-AAAF-A411187F4A6C}" type="sibTrans" cxnId="{83739949-5344-4814-9060-193CEA94B1E7}">
      <dgm:prSet/>
      <dgm:spPr/>
      <dgm:t>
        <a:bodyPr/>
        <a:lstStyle/>
        <a:p>
          <a:endParaRPr lang="en-US"/>
        </a:p>
      </dgm:t>
    </dgm:pt>
    <dgm:pt modelId="{2658CFE3-F395-4802-AAF6-BAE9AECFFA8B}">
      <dgm:prSet custT="1"/>
      <dgm:spPr/>
      <dgm:t>
        <a:bodyPr/>
        <a:lstStyle/>
        <a:p>
          <a:pPr>
            <a:lnSpc>
              <a:spcPct val="100000"/>
            </a:lnSpc>
          </a:pPr>
          <a:r>
            <a:rPr lang="en-GB" sz="1200" dirty="0"/>
            <a:t>New approaches/technologies, efficiency improvements</a:t>
          </a:r>
          <a:endParaRPr lang="en-US" sz="1200" dirty="0"/>
        </a:p>
      </dgm:t>
    </dgm:pt>
    <dgm:pt modelId="{772ECF32-22D7-440C-8702-3749DEBB018C}" type="parTrans" cxnId="{134C0013-EB4F-40BF-A7FE-770F4FE1FAE9}">
      <dgm:prSet/>
      <dgm:spPr/>
      <dgm:t>
        <a:bodyPr/>
        <a:lstStyle/>
        <a:p>
          <a:endParaRPr lang="en-US"/>
        </a:p>
      </dgm:t>
    </dgm:pt>
    <dgm:pt modelId="{F864F02B-E2FD-438C-8BA2-00CBC44F9263}" type="sibTrans" cxnId="{134C0013-EB4F-40BF-A7FE-770F4FE1FAE9}">
      <dgm:prSet/>
      <dgm:spPr/>
      <dgm:t>
        <a:bodyPr/>
        <a:lstStyle/>
        <a:p>
          <a:endParaRPr lang="en-US"/>
        </a:p>
      </dgm:t>
    </dgm:pt>
    <dgm:pt modelId="{6670D631-6990-4CBA-8E59-0C107C34ED98}">
      <dgm:prSet custT="1"/>
      <dgm:spPr/>
      <dgm:t>
        <a:bodyPr/>
        <a:lstStyle/>
        <a:p>
          <a:pPr>
            <a:lnSpc>
              <a:spcPct val="100000"/>
            </a:lnSpc>
          </a:pPr>
          <a:r>
            <a:rPr lang="en-GB" sz="1200" dirty="0"/>
            <a:t>Understanding/quantifying </a:t>
          </a:r>
          <a:r>
            <a:rPr lang="en-GB" sz="1200" dirty="0" err="1"/>
            <a:t>polycrisis</a:t>
          </a:r>
          <a:r>
            <a:rPr lang="en-GB" sz="1200" dirty="0"/>
            <a:t> impacts</a:t>
          </a:r>
          <a:endParaRPr lang="en-US" sz="1200" dirty="0"/>
        </a:p>
      </dgm:t>
    </dgm:pt>
    <dgm:pt modelId="{884A136B-4786-479A-ADF4-1BE2949967E6}" type="parTrans" cxnId="{E6514016-0AAE-440A-90AA-856C1F20F3E2}">
      <dgm:prSet/>
      <dgm:spPr/>
      <dgm:t>
        <a:bodyPr/>
        <a:lstStyle/>
        <a:p>
          <a:endParaRPr lang="en-US"/>
        </a:p>
      </dgm:t>
    </dgm:pt>
    <dgm:pt modelId="{F122501E-2620-4810-BF18-B3E85D696FC3}" type="sibTrans" cxnId="{E6514016-0AAE-440A-90AA-856C1F20F3E2}">
      <dgm:prSet/>
      <dgm:spPr/>
      <dgm:t>
        <a:bodyPr/>
        <a:lstStyle/>
        <a:p>
          <a:endParaRPr lang="en-US"/>
        </a:p>
      </dgm:t>
    </dgm:pt>
    <dgm:pt modelId="{AF089957-AA1F-4618-9EB4-1AC13381C279}">
      <dgm:prSet custT="1"/>
      <dgm:spPr/>
      <dgm:t>
        <a:bodyPr/>
        <a:lstStyle/>
        <a:p>
          <a:pPr>
            <a:lnSpc>
              <a:spcPct val="100000"/>
            </a:lnSpc>
          </a:pPr>
          <a:r>
            <a:rPr lang="en-GB" sz="2000" dirty="0"/>
            <a:t>Indirect impacts</a:t>
          </a:r>
          <a:endParaRPr lang="en-US" sz="2000" dirty="0"/>
        </a:p>
      </dgm:t>
    </dgm:pt>
    <dgm:pt modelId="{ACC80037-B545-428F-A4D3-C4BE5E3E630B}" type="parTrans" cxnId="{E25E770A-A43C-4AB5-B1F4-456105EBAAB9}">
      <dgm:prSet/>
      <dgm:spPr/>
      <dgm:t>
        <a:bodyPr/>
        <a:lstStyle/>
        <a:p>
          <a:endParaRPr lang="en-US"/>
        </a:p>
      </dgm:t>
    </dgm:pt>
    <dgm:pt modelId="{F0E1E795-FB9E-4433-8F06-53F79C6CC034}" type="sibTrans" cxnId="{E25E770A-A43C-4AB5-B1F4-456105EBAAB9}">
      <dgm:prSet/>
      <dgm:spPr/>
      <dgm:t>
        <a:bodyPr/>
        <a:lstStyle/>
        <a:p>
          <a:endParaRPr lang="en-US"/>
        </a:p>
      </dgm:t>
    </dgm:pt>
    <dgm:pt modelId="{4AE39246-39A2-4896-907A-2218AB9FD109}">
      <dgm:prSet custT="1"/>
      <dgm:spPr/>
      <dgm:t>
        <a:bodyPr/>
        <a:lstStyle/>
        <a:p>
          <a:pPr>
            <a:lnSpc>
              <a:spcPct val="100000"/>
            </a:lnSpc>
          </a:pPr>
          <a:r>
            <a:rPr lang="en-GB" sz="1200" dirty="0"/>
            <a:t>Fundamental research to enable new approaches/technologies</a:t>
          </a:r>
          <a:endParaRPr lang="en-US" sz="1200" dirty="0"/>
        </a:p>
      </dgm:t>
    </dgm:pt>
    <dgm:pt modelId="{919EAD7E-B638-4110-88CC-3B976D11315B}" type="parTrans" cxnId="{8235E3C8-44F4-4E56-A59C-963E61C8CFA4}">
      <dgm:prSet/>
      <dgm:spPr/>
      <dgm:t>
        <a:bodyPr/>
        <a:lstStyle/>
        <a:p>
          <a:endParaRPr lang="en-US"/>
        </a:p>
      </dgm:t>
    </dgm:pt>
    <dgm:pt modelId="{FF3584DF-BCAE-490B-80A7-E32C3A83557A}" type="sibTrans" cxnId="{8235E3C8-44F4-4E56-A59C-963E61C8CFA4}">
      <dgm:prSet/>
      <dgm:spPr/>
      <dgm:t>
        <a:bodyPr/>
        <a:lstStyle/>
        <a:p>
          <a:endParaRPr lang="en-US"/>
        </a:p>
      </dgm:t>
    </dgm:pt>
    <dgm:pt modelId="{E227FDAC-1F9E-430A-82E6-F6E6604C876D}">
      <dgm:prSet custT="1"/>
      <dgm:spPr/>
      <dgm:t>
        <a:bodyPr/>
        <a:lstStyle/>
        <a:p>
          <a:pPr>
            <a:lnSpc>
              <a:spcPct val="100000"/>
            </a:lnSpc>
          </a:pPr>
          <a:r>
            <a:rPr lang="en-GB" sz="1200" dirty="0"/>
            <a:t>Model improvements</a:t>
          </a:r>
          <a:endParaRPr lang="en-US" sz="1200" dirty="0"/>
        </a:p>
      </dgm:t>
    </dgm:pt>
    <dgm:pt modelId="{24649224-68B4-4154-AD30-A916C3D48764}" type="parTrans" cxnId="{42068CEA-2FB2-45DB-BCE4-90D77D63B982}">
      <dgm:prSet/>
      <dgm:spPr/>
      <dgm:t>
        <a:bodyPr/>
        <a:lstStyle/>
        <a:p>
          <a:endParaRPr lang="en-US"/>
        </a:p>
      </dgm:t>
    </dgm:pt>
    <dgm:pt modelId="{F1E7BDA3-42D7-4A00-9702-E5F80A4FBFB4}" type="sibTrans" cxnId="{42068CEA-2FB2-45DB-BCE4-90D77D63B982}">
      <dgm:prSet/>
      <dgm:spPr/>
      <dgm:t>
        <a:bodyPr/>
        <a:lstStyle/>
        <a:p>
          <a:endParaRPr lang="en-US"/>
        </a:p>
      </dgm:t>
    </dgm:pt>
    <dgm:pt modelId="{FFA3F2CF-BA32-4772-89C1-127579A34660}">
      <dgm:prSet custT="1"/>
      <dgm:spPr/>
      <dgm:t>
        <a:bodyPr/>
        <a:lstStyle/>
        <a:p>
          <a:pPr>
            <a:lnSpc>
              <a:spcPct val="100000"/>
            </a:lnSpc>
          </a:pPr>
          <a:r>
            <a:rPr lang="en-GB" sz="2000" dirty="0"/>
            <a:t>Community/activism impacts</a:t>
          </a:r>
          <a:endParaRPr lang="en-US" sz="2000" dirty="0"/>
        </a:p>
      </dgm:t>
    </dgm:pt>
    <dgm:pt modelId="{593327EF-627B-47C6-AA77-F881CE8C8A00}" type="parTrans" cxnId="{2EA60363-BDA1-410A-9658-15BE2A9F90D8}">
      <dgm:prSet/>
      <dgm:spPr/>
      <dgm:t>
        <a:bodyPr/>
        <a:lstStyle/>
        <a:p>
          <a:endParaRPr lang="en-US"/>
        </a:p>
      </dgm:t>
    </dgm:pt>
    <dgm:pt modelId="{265497E0-7564-4FB9-82ED-8A3B4B7603F8}" type="sibTrans" cxnId="{2EA60363-BDA1-410A-9658-15BE2A9F90D8}">
      <dgm:prSet/>
      <dgm:spPr/>
      <dgm:t>
        <a:bodyPr/>
        <a:lstStyle/>
        <a:p>
          <a:endParaRPr lang="en-US"/>
        </a:p>
      </dgm:t>
    </dgm:pt>
    <dgm:pt modelId="{D0BD546D-CB38-4114-9860-0F032BF9EDF2}">
      <dgm:prSet custT="1"/>
      <dgm:spPr/>
      <dgm:t>
        <a:bodyPr/>
        <a:lstStyle/>
        <a:p>
          <a:pPr>
            <a:lnSpc>
              <a:spcPct val="100000"/>
            </a:lnSpc>
          </a:pPr>
          <a:r>
            <a:rPr lang="en-GB" sz="1200" dirty="0"/>
            <a:t>Adding awareness/skills in environmental issues </a:t>
          </a:r>
          <a:endParaRPr lang="en-US" sz="1200" dirty="0"/>
        </a:p>
      </dgm:t>
    </dgm:pt>
    <dgm:pt modelId="{918D8BA0-5AA4-4E26-ACDA-356D95494310}" type="parTrans" cxnId="{195B8121-4BAD-4109-8703-649F719526D7}">
      <dgm:prSet/>
      <dgm:spPr/>
      <dgm:t>
        <a:bodyPr/>
        <a:lstStyle/>
        <a:p>
          <a:endParaRPr lang="en-US"/>
        </a:p>
      </dgm:t>
    </dgm:pt>
    <dgm:pt modelId="{7BA0D46A-E23E-403A-AE91-0B495DD5D445}" type="sibTrans" cxnId="{195B8121-4BAD-4109-8703-649F719526D7}">
      <dgm:prSet/>
      <dgm:spPr/>
      <dgm:t>
        <a:bodyPr/>
        <a:lstStyle/>
        <a:p>
          <a:endParaRPr lang="en-US"/>
        </a:p>
      </dgm:t>
    </dgm:pt>
    <dgm:pt modelId="{AD403D7D-0DBD-4E76-B68A-478F4564E89B}">
      <dgm:prSet custT="1"/>
      <dgm:spPr/>
      <dgm:t>
        <a:bodyPr/>
        <a:lstStyle/>
        <a:p>
          <a:pPr>
            <a:lnSpc>
              <a:spcPct val="100000"/>
            </a:lnSpc>
          </a:pPr>
          <a:r>
            <a:rPr lang="en-GB" sz="1200" dirty="0"/>
            <a:t>Demonstrating leadership in environmental sustainability</a:t>
          </a:r>
          <a:endParaRPr lang="en-US" sz="1200" dirty="0"/>
        </a:p>
      </dgm:t>
    </dgm:pt>
    <dgm:pt modelId="{DF7F66BF-8F87-4843-B2D8-4030621B37D3}" type="parTrans" cxnId="{47AC8EAD-AB18-4830-8DB8-B85059006FB1}">
      <dgm:prSet/>
      <dgm:spPr/>
      <dgm:t>
        <a:bodyPr/>
        <a:lstStyle/>
        <a:p>
          <a:endParaRPr lang="en-US"/>
        </a:p>
      </dgm:t>
    </dgm:pt>
    <dgm:pt modelId="{2C555BC1-21F6-4AF6-B1C7-3B7B6DCD0DE3}" type="sibTrans" cxnId="{47AC8EAD-AB18-4830-8DB8-B85059006FB1}">
      <dgm:prSet/>
      <dgm:spPr/>
      <dgm:t>
        <a:bodyPr/>
        <a:lstStyle/>
        <a:p>
          <a:endParaRPr lang="en-US"/>
        </a:p>
      </dgm:t>
    </dgm:pt>
    <dgm:pt modelId="{4176CD49-01D8-468C-93AE-04136DCD56BA}">
      <dgm:prSet custT="1"/>
      <dgm:spPr/>
      <dgm:t>
        <a:bodyPr/>
        <a:lstStyle/>
        <a:p>
          <a:pPr>
            <a:lnSpc>
              <a:spcPct val="100000"/>
            </a:lnSpc>
          </a:pPr>
          <a:r>
            <a:rPr lang="en-GB" sz="1200" dirty="0"/>
            <a:t>Normalising action</a:t>
          </a:r>
          <a:endParaRPr lang="en-US" sz="1200" dirty="0"/>
        </a:p>
      </dgm:t>
    </dgm:pt>
    <dgm:pt modelId="{66A587AE-DE25-4FFC-BB4F-5146D7D26AB0}" type="parTrans" cxnId="{10B0A6E1-3665-46A6-8101-79AA19BAE31F}">
      <dgm:prSet/>
      <dgm:spPr/>
      <dgm:t>
        <a:bodyPr/>
        <a:lstStyle/>
        <a:p>
          <a:endParaRPr lang="en-US"/>
        </a:p>
      </dgm:t>
    </dgm:pt>
    <dgm:pt modelId="{041CE72C-2DAE-43B0-8A12-261FF03D250C}" type="sibTrans" cxnId="{10B0A6E1-3665-46A6-8101-79AA19BAE31F}">
      <dgm:prSet/>
      <dgm:spPr/>
      <dgm:t>
        <a:bodyPr/>
        <a:lstStyle/>
        <a:p>
          <a:endParaRPr lang="en-US"/>
        </a:p>
      </dgm:t>
    </dgm:pt>
    <dgm:pt modelId="{2324974D-D8AD-4031-88AA-6AB6E68B4F5F}" type="pres">
      <dgm:prSet presAssocID="{5272C2A5-4318-4C6E-A6EF-63760097F575}" presName="root" presStyleCnt="0">
        <dgm:presLayoutVars>
          <dgm:dir/>
          <dgm:resizeHandles val="exact"/>
        </dgm:presLayoutVars>
      </dgm:prSet>
      <dgm:spPr/>
    </dgm:pt>
    <dgm:pt modelId="{2E6B09FB-47AD-48DC-88C8-B0598EFD53A9}" type="pres">
      <dgm:prSet presAssocID="{3343B7A6-807A-4B50-A4F0-2A1328A207AB}" presName="compNode" presStyleCnt="0"/>
      <dgm:spPr/>
    </dgm:pt>
    <dgm:pt modelId="{C2316286-00DF-44D6-BB6E-3A17A8E6D2D7}" type="pres">
      <dgm:prSet presAssocID="{3343B7A6-807A-4B50-A4F0-2A1328A207AB}" presName="bgRect" presStyleLbl="bgShp" presStyleIdx="0" presStyleCnt="3" custLinFactNeighborX="121" custLinFactNeighborY="-29597"/>
      <dgm:spPr/>
    </dgm:pt>
    <dgm:pt modelId="{625E67C6-3553-4279-A60C-05B9DB308E6C}" type="pres">
      <dgm:prSet presAssocID="{3343B7A6-807A-4B50-A4F0-2A1328A207AB}"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Lightning bolt with solid fill"/>
        </a:ext>
      </dgm:extLst>
    </dgm:pt>
    <dgm:pt modelId="{2E7A7638-E1FC-4250-A974-E30172BC0C69}" type="pres">
      <dgm:prSet presAssocID="{3343B7A6-807A-4B50-A4F0-2A1328A207AB}" presName="spaceRect" presStyleCnt="0"/>
      <dgm:spPr/>
    </dgm:pt>
    <dgm:pt modelId="{63A7B998-956E-4D93-9346-5D56C28F8AFA}" type="pres">
      <dgm:prSet presAssocID="{3343B7A6-807A-4B50-A4F0-2A1328A207AB}" presName="parTx" presStyleLbl="revTx" presStyleIdx="0" presStyleCnt="6">
        <dgm:presLayoutVars>
          <dgm:chMax val="0"/>
          <dgm:chPref val="0"/>
        </dgm:presLayoutVars>
      </dgm:prSet>
      <dgm:spPr/>
    </dgm:pt>
    <dgm:pt modelId="{B5263710-BE11-4242-B2DE-DC5008DAD45D}" type="pres">
      <dgm:prSet presAssocID="{3343B7A6-807A-4B50-A4F0-2A1328A207AB}" presName="desTx" presStyleLbl="revTx" presStyleIdx="1" presStyleCnt="6">
        <dgm:presLayoutVars/>
      </dgm:prSet>
      <dgm:spPr/>
    </dgm:pt>
    <dgm:pt modelId="{0CEE4630-15D5-476B-9DC0-377604A52A3F}" type="pres">
      <dgm:prSet presAssocID="{996C1850-2BBE-4F85-AAAF-A411187F4A6C}" presName="sibTrans" presStyleCnt="0"/>
      <dgm:spPr/>
    </dgm:pt>
    <dgm:pt modelId="{D4E791EE-E041-4701-8F6D-304C349A592B}" type="pres">
      <dgm:prSet presAssocID="{AF089957-AA1F-4618-9EB4-1AC13381C279}" presName="compNode" presStyleCnt="0"/>
      <dgm:spPr/>
    </dgm:pt>
    <dgm:pt modelId="{77BDC773-7BAD-49F9-AFC9-82D646095C21}" type="pres">
      <dgm:prSet presAssocID="{AF089957-AA1F-4618-9EB4-1AC13381C279}" presName="bgRect" presStyleLbl="bgShp" presStyleIdx="1" presStyleCnt="3"/>
      <dgm:spPr/>
    </dgm:pt>
    <dgm:pt modelId="{22F71C9B-85FD-4A6C-8D13-EB8AD18C35D5}" type="pres">
      <dgm:prSet presAssocID="{AF089957-AA1F-4618-9EB4-1AC13381C27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ears"/>
        </a:ext>
      </dgm:extLst>
    </dgm:pt>
    <dgm:pt modelId="{2F57AECA-BAFA-4E1B-ADB3-04EB87E13861}" type="pres">
      <dgm:prSet presAssocID="{AF089957-AA1F-4618-9EB4-1AC13381C279}" presName="spaceRect" presStyleCnt="0"/>
      <dgm:spPr/>
    </dgm:pt>
    <dgm:pt modelId="{16C65DAE-FC53-47B3-BB7C-BA20F227ADAD}" type="pres">
      <dgm:prSet presAssocID="{AF089957-AA1F-4618-9EB4-1AC13381C279}" presName="parTx" presStyleLbl="revTx" presStyleIdx="2" presStyleCnt="6">
        <dgm:presLayoutVars>
          <dgm:chMax val="0"/>
          <dgm:chPref val="0"/>
        </dgm:presLayoutVars>
      </dgm:prSet>
      <dgm:spPr/>
    </dgm:pt>
    <dgm:pt modelId="{711F53A7-86FB-4C1F-B72C-FF080E4FAFD9}" type="pres">
      <dgm:prSet presAssocID="{AF089957-AA1F-4618-9EB4-1AC13381C279}" presName="desTx" presStyleLbl="revTx" presStyleIdx="3" presStyleCnt="6">
        <dgm:presLayoutVars/>
      </dgm:prSet>
      <dgm:spPr/>
    </dgm:pt>
    <dgm:pt modelId="{B90260E5-E994-4BC1-BB93-5AB19EA07E6D}" type="pres">
      <dgm:prSet presAssocID="{F0E1E795-FB9E-4433-8F06-53F79C6CC034}" presName="sibTrans" presStyleCnt="0"/>
      <dgm:spPr/>
    </dgm:pt>
    <dgm:pt modelId="{2F6C1B13-5F36-4FC3-8089-1DAFF614BFB0}" type="pres">
      <dgm:prSet presAssocID="{FFA3F2CF-BA32-4772-89C1-127579A34660}" presName="compNode" presStyleCnt="0"/>
      <dgm:spPr/>
    </dgm:pt>
    <dgm:pt modelId="{FD2D32A4-D57A-414B-8D30-051DD3422C16}" type="pres">
      <dgm:prSet presAssocID="{FFA3F2CF-BA32-4772-89C1-127579A34660}" presName="bgRect" presStyleLbl="bgShp" presStyleIdx="2" presStyleCnt="3"/>
      <dgm:spPr/>
    </dgm:pt>
    <dgm:pt modelId="{4B4B49F6-CDD3-4B02-BE9D-55904773B6F8}" type="pres">
      <dgm:prSet presAssocID="{FFA3F2CF-BA32-4772-89C1-127579A3466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eciduous tree"/>
        </a:ext>
      </dgm:extLst>
    </dgm:pt>
    <dgm:pt modelId="{F8C6FCF9-97CA-4087-A5B0-F7838730842B}" type="pres">
      <dgm:prSet presAssocID="{FFA3F2CF-BA32-4772-89C1-127579A34660}" presName="spaceRect" presStyleCnt="0"/>
      <dgm:spPr/>
    </dgm:pt>
    <dgm:pt modelId="{4EE8B9C3-EFDD-4B1A-B46C-46A6B3082F56}" type="pres">
      <dgm:prSet presAssocID="{FFA3F2CF-BA32-4772-89C1-127579A34660}" presName="parTx" presStyleLbl="revTx" presStyleIdx="4" presStyleCnt="6">
        <dgm:presLayoutVars>
          <dgm:chMax val="0"/>
          <dgm:chPref val="0"/>
        </dgm:presLayoutVars>
      </dgm:prSet>
      <dgm:spPr/>
    </dgm:pt>
    <dgm:pt modelId="{9117CFD7-705B-496B-91BD-DCE747CD2B3D}" type="pres">
      <dgm:prSet presAssocID="{FFA3F2CF-BA32-4772-89C1-127579A34660}" presName="desTx" presStyleLbl="revTx" presStyleIdx="5" presStyleCnt="6">
        <dgm:presLayoutVars/>
      </dgm:prSet>
      <dgm:spPr/>
    </dgm:pt>
  </dgm:ptLst>
  <dgm:cxnLst>
    <dgm:cxn modelId="{E25E770A-A43C-4AB5-B1F4-456105EBAAB9}" srcId="{5272C2A5-4318-4C6E-A6EF-63760097F575}" destId="{AF089957-AA1F-4618-9EB4-1AC13381C279}" srcOrd="1" destOrd="0" parTransId="{ACC80037-B545-428F-A4D3-C4BE5E3E630B}" sibTransId="{F0E1E795-FB9E-4433-8F06-53F79C6CC034}"/>
    <dgm:cxn modelId="{134C0013-EB4F-40BF-A7FE-770F4FE1FAE9}" srcId="{3343B7A6-807A-4B50-A4F0-2A1328A207AB}" destId="{2658CFE3-F395-4802-AAF6-BAE9AECFFA8B}" srcOrd="0" destOrd="0" parTransId="{772ECF32-22D7-440C-8702-3749DEBB018C}" sibTransId="{F864F02B-E2FD-438C-8BA2-00CBC44F9263}"/>
    <dgm:cxn modelId="{E6514016-0AAE-440A-90AA-856C1F20F3E2}" srcId="{3343B7A6-807A-4B50-A4F0-2A1328A207AB}" destId="{6670D631-6990-4CBA-8E59-0C107C34ED98}" srcOrd="1" destOrd="0" parTransId="{884A136B-4786-479A-ADF4-1BE2949967E6}" sibTransId="{F122501E-2620-4810-BF18-B3E85D696FC3}"/>
    <dgm:cxn modelId="{F0343420-BD92-49DE-881B-4387DB8AB08D}" type="presOf" srcId="{4176CD49-01D8-468C-93AE-04136DCD56BA}" destId="{9117CFD7-705B-496B-91BD-DCE747CD2B3D}" srcOrd="0" destOrd="2" presId="urn:microsoft.com/office/officeart/2018/2/layout/IconVerticalSolidList"/>
    <dgm:cxn modelId="{195B8121-4BAD-4109-8703-649F719526D7}" srcId="{FFA3F2CF-BA32-4772-89C1-127579A34660}" destId="{D0BD546D-CB38-4114-9860-0F032BF9EDF2}" srcOrd="0" destOrd="0" parTransId="{918D8BA0-5AA4-4E26-ACDA-356D95494310}" sibTransId="{7BA0D46A-E23E-403A-AE91-0B495DD5D445}"/>
    <dgm:cxn modelId="{114D4B2C-AB55-4D3A-BF3B-33D156F0CB9C}" type="presOf" srcId="{6670D631-6990-4CBA-8E59-0C107C34ED98}" destId="{B5263710-BE11-4242-B2DE-DC5008DAD45D}" srcOrd="0" destOrd="1" presId="urn:microsoft.com/office/officeart/2018/2/layout/IconVerticalSolidList"/>
    <dgm:cxn modelId="{0DC9573B-D67A-45DD-94CE-B57E93F77618}" type="presOf" srcId="{3343B7A6-807A-4B50-A4F0-2A1328A207AB}" destId="{63A7B998-956E-4D93-9346-5D56C28F8AFA}" srcOrd="0" destOrd="0" presId="urn:microsoft.com/office/officeart/2018/2/layout/IconVerticalSolidList"/>
    <dgm:cxn modelId="{5BF97346-BD18-4354-951B-44AB94D34D26}" type="presOf" srcId="{E227FDAC-1F9E-430A-82E6-F6E6604C876D}" destId="{711F53A7-86FB-4C1F-B72C-FF080E4FAFD9}" srcOrd="0" destOrd="1" presId="urn:microsoft.com/office/officeart/2018/2/layout/IconVerticalSolidList"/>
    <dgm:cxn modelId="{56C9A547-94F5-4E2F-B8CA-6F14F32531D7}" type="presOf" srcId="{AF089957-AA1F-4618-9EB4-1AC13381C279}" destId="{16C65DAE-FC53-47B3-BB7C-BA20F227ADAD}" srcOrd="0" destOrd="0" presId="urn:microsoft.com/office/officeart/2018/2/layout/IconVerticalSolidList"/>
    <dgm:cxn modelId="{83739949-5344-4814-9060-193CEA94B1E7}" srcId="{5272C2A5-4318-4C6E-A6EF-63760097F575}" destId="{3343B7A6-807A-4B50-A4F0-2A1328A207AB}" srcOrd="0" destOrd="0" parTransId="{48FDEB5D-6C41-40BE-9179-411627F48843}" sibTransId="{996C1850-2BBE-4F85-AAAF-A411187F4A6C}"/>
    <dgm:cxn modelId="{8BAF5662-E752-4A8F-8B9A-3F425D3FC52D}" type="presOf" srcId="{5272C2A5-4318-4C6E-A6EF-63760097F575}" destId="{2324974D-D8AD-4031-88AA-6AB6E68B4F5F}" srcOrd="0" destOrd="0" presId="urn:microsoft.com/office/officeart/2018/2/layout/IconVerticalSolidList"/>
    <dgm:cxn modelId="{2EA60363-BDA1-410A-9658-15BE2A9F90D8}" srcId="{5272C2A5-4318-4C6E-A6EF-63760097F575}" destId="{FFA3F2CF-BA32-4772-89C1-127579A34660}" srcOrd="2" destOrd="0" parTransId="{593327EF-627B-47C6-AA77-F881CE8C8A00}" sibTransId="{265497E0-7564-4FB9-82ED-8A3B4B7603F8}"/>
    <dgm:cxn modelId="{0C162278-2F51-45F8-9F8B-AB11984C6E68}" type="presOf" srcId="{D0BD546D-CB38-4114-9860-0F032BF9EDF2}" destId="{9117CFD7-705B-496B-91BD-DCE747CD2B3D}" srcOrd="0" destOrd="0" presId="urn:microsoft.com/office/officeart/2018/2/layout/IconVerticalSolidList"/>
    <dgm:cxn modelId="{47AC8EAD-AB18-4830-8DB8-B85059006FB1}" srcId="{FFA3F2CF-BA32-4772-89C1-127579A34660}" destId="{AD403D7D-0DBD-4E76-B68A-478F4564E89B}" srcOrd="1" destOrd="0" parTransId="{DF7F66BF-8F87-4843-B2D8-4030621B37D3}" sibTransId="{2C555BC1-21F6-4AF6-B1C7-3B7B6DCD0DE3}"/>
    <dgm:cxn modelId="{B74FBABE-54B3-4796-879D-24CB5E236A2C}" type="presOf" srcId="{FFA3F2CF-BA32-4772-89C1-127579A34660}" destId="{4EE8B9C3-EFDD-4B1A-B46C-46A6B3082F56}" srcOrd="0" destOrd="0" presId="urn:microsoft.com/office/officeart/2018/2/layout/IconVerticalSolidList"/>
    <dgm:cxn modelId="{8235E3C8-44F4-4E56-A59C-963E61C8CFA4}" srcId="{AF089957-AA1F-4618-9EB4-1AC13381C279}" destId="{4AE39246-39A2-4896-907A-2218AB9FD109}" srcOrd="0" destOrd="0" parTransId="{919EAD7E-B638-4110-88CC-3B976D11315B}" sibTransId="{FF3584DF-BCAE-490B-80A7-E32C3A83557A}"/>
    <dgm:cxn modelId="{262590CD-8B16-439E-A45A-EE4AAB306CAA}" type="presOf" srcId="{AD403D7D-0DBD-4E76-B68A-478F4564E89B}" destId="{9117CFD7-705B-496B-91BD-DCE747CD2B3D}" srcOrd="0" destOrd="1" presId="urn:microsoft.com/office/officeart/2018/2/layout/IconVerticalSolidList"/>
    <dgm:cxn modelId="{10B0A6E1-3665-46A6-8101-79AA19BAE31F}" srcId="{FFA3F2CF-BA32-4772-89C1-127579A34660}" destId="{4176CD49-01D8-468C-93AE-04136DCD56BA}" srcOrd="2" destOrd="0" parTransId="{66A587AE-DE25-4FFC-BB4F-5146D7D26AB0}" sibTransId="{041CE72C-2DAE-43B0-8A12-261FF03D250C}"/>
    <dgm:cxn modelId="{9EBC01EA-725A-4EB2-99B3-97BB15BBBE55}" type="presOf" srcId="{2658CFE3-F395-4802-AAF6-BAE9AECFFA8B}" destId="{B5263710-BE11-4242-B2DE-DC5008DAD45D}" srcOrd="0" destOrd="0" presId="urn:microsoft.com/office/officeart/2018/2/layout/IconVerticalSolidList"/>
    <dgm:cxn modelId="{42068CEA-2FB2-45DB-BCE4-90D77D63B982}" srcId="{AF089957-AA1F-4618-9EB4-1AC13381C279}" destId="{E227FDAC-1F9E-430A-82E6-F6E6604C876D}" srcOrd="1" destOrd="0" parTransId="{24649224-68B4-4154-AD30-A916C3D48764}" sibTransId="{F1E7BDA3-42D7-4A00-9702-E5F80A4FBFB4}"/>
    <dgm:cxn modelId="{E37196FF-34F1-4010-8C31-DADC5533B13F}" type="presOf" srcId="{4AE39246-39A2-4896-907A-2218AB9FD109}" destId="{711F53A7-86FB-4C1F-B72C-FF080E4FAFD9}" srcOrd="0" destOrd="0" presId="urn:microsoft.com/office/officeart/2018/2/layout/IconVerticalSolidList"/>
    <dgm:cxn modelId="{E0C9D335-FC4A-4105-9147-B449E4D8F135}" type="presParOf" srcId="{2324974D-D8AD-4031-88AA-6AB6E68B4F5F}" destId="{2E6B09FB-47AD-48DC-88C8-B0598EFD53A9}" srcOrd="0" destOrd="0" presId="urn:microsoft.com/office/officeart/2018/2/layout/IconVerticalSolidList"/>
    <dgm:cxn modelId="{01580B3F-C95F-4D49-88A8-C112FC3BBB73}" type="presParOf" srcId="{2E6B09FB-47AD-48DC-88C8-B0598EFD53A9}" destId="{C2316286-00DF-44D6-BB6E-3A17A8E6D2D7}" srcOrd="0" destOrd="0" presId="urn:microsoft.com/office/officeart/2018/2/layout/IconVerticalSolidList"/>
    <dgm:cxn modelId="{7468D739-A7A2-44D9-A8F5-9DCE1C9E8AE4}" type="presParOf" srcId="{2E6B09FB-47AD-48DC-88C8-B0598EFD53A9}" destId="{625E67C6-3553-4279-A60C-05B9DB308E6C}" srcOrd="1" destOrd="0" presId="urn:microsoft.com/office/officeart/2018/2/layout/IconVerticalSolidList"/>
    <dgm:cxn modelId="{71E9A3FF-27C7-4937-B639-50CFB1B02942}" type="presParOf" srcId="{2E6B09FB-47AD-48DC-88C8-B0598EFD53A9}" destId="{2E7A7638-E1FC-4250-A974-E30172BC0C69}" srcOrd="2" destOrd="0" presId="urn:microsoft.com/office/officeart/2018/2/layout/IconVerticalSolidList"/>
    <dgm:cxn modelId="{4E153B89-FB4F-4A72-A9F3-1E871E86F3D3}" type="presParOf" srcId="{2E6B09FB-47AD-48DC-88C8-B0598EFD53A9}" destId="{63A7B998-956E-4D93-9346-5D56C28F8AFA}" srcOrd="3" destOrd="0" presId="urn:microsoft.com/office/officeart/2018/2/layout/IconVerticalSolidList"/>
    <dgm:cxn modelId="{2FECF1AB-6493-4FBF-A91E-65234D56B6F6}" type="presParOf" srcId="{2E6B09FB-47AD-48DC-88C8-B0598EFD53A9}" destId="{B5263710-BE11-4242-B2DE-DC5008DAD45D}" srcOrd="4" destOrd="0" presId="urn:microsoft.com/office/officeart/2018/2/layout/IconVerticalSolidList"/>
    <dgm:cxn modelId="{95DE841C-8E05-495A-8403-C514C00B1159}" type="presParOf" srcId="{2324974D-D8AD-4031-88AA-6AB6E68B4F5F}" destId="{0CEE4630-15D5-476B-9DC0-377604A52A3F}" srcOrd="1" destOrd="0" presId="urn:microsoft.com/office/officeart/2018/2/layout/IconVerticalSolidList"/>
    <dgm:cxn modelId="{547EBBE8-83CD-4E4E-B7AA-0FC29070F5CD}" type="presParOf" srcId="{2324974D-D8AD-4031-88AA-6AB6E68B4F5F}" destId="{D4E791EE-E041-4701-8F6D-304C349A592B}" srcOrd="2" destOrd="0" presId="urn:microsoft.com/office/officeart/2018/2/layout/IconVerticalSolidList"/>
    <dgm:cxn modelId="{8B79FE7B-421F-4BA3-AD35-EFFAB5A6F3C9}" type="presParOf" srcId="{D4E791EE-E041-4701-8F6D-304C349A592B}" destId="{77BDC773-7BAD-49F9-AFC9-82D646095C21}" srcOrd="0" destOrd="0" presId="urn:microsoft.com/office/officeart/2018/2/layout/IconVerticalSolidList"/>
    <dgm:cxn modelId="{AB308CEF-B2C8-4A4E-916B-E1F1658C5460}" type="presParOf" srcId="{D4E791EE-E041-4701-8F6D-304C349A592B}" destId="{22F71C9B-85FD-4A6C-8D13-EB8AD18C35D5}" srcOrd="1" destOrd="0" presId="urn:microsoft.com/office/officeart/2018/2/layout/IconVerticalSolidList"/>
    <dgm:cxn modelId="{666E6B21-195A-4363-B70C-5D49B124E944}" type="presParOf" srcId="{D4E791EE-E041-4701-8F6D-304C349A592B}" destId="{2F57AECA-BAFA-4E1B-ADB3-04EB87E13861}" srcOrd="2" destOrd="0" presId="urn:microsoft.com/office/officeart/2018/2/layout/IconVerticalSolidList"/>
    <dgm:cxn modelId="{ACB938F7-A801-43A8-B14A-F6F8AE8F70D5}" type="presParOf" srcId="{D4E791EE-E041-4701-8F6D-304C349A592B}" destId="{16C65DAE-FC53-47B3-BB7C-BA20F227ADAD}" srcOrd="3" destOrd="0" presId="urn:microsoft.com/office/officeart/2018/2/layout/IconVerticalSolidList"/>
    <dgm:cxn modelId="{D9446129-44CC-469D-BD74-E6E534668021}" type="presParOf" srcId="{D4E791EE-E041-4701-8F6D-304C349A592B}" destId="{711F53A7-86FB-4C1F-B72C-FF080E4FAFD9}" srcOrd="4" destOrd="0" presId="urn:microsoft.com/office/officeart/2018/2/layout/IconVerticalSolidList"/>
    <dgm:cxn modelId="{39FD9336-A674-4475-90AD-4C05683513FB}" type="presParOf" srcId="{2324974D-D8AD-4031-88AA-6AB6E68B4F5F}" destId="{B90260E5-E994-4BC1-BB93-5AB19EA07E6D}" srcOrd="3" destOrd="0" presId="urn:microsoft.com/office/officeart/2018/2/layout/IconVerticalSolidList"/>
    <dgm:cxn modelId="{C1B4FBDB-6A49-4A42-B4B8-F69E414DF679}" type="presParOf" srcId="{2324974D-D8AD-4031-88AA-6AB6E68B4F5F}" destId="{2F6C1B13-5F36-4FC3-8089-1DAFF614BFB0}" srcOrd="4" destOrd="0" presId="urn:microsoft.com/office/officeart/2018/2/layout/IconVerticalSolidList"/>
    <dgm:cxn modelId="{E842F6D7-8979-47BC-AA19-B3B338B9A20B}" type="presParOf" srcId="{2F6C1B13-5F36-4FC3-8089-1DAFF614BFB0}" destId="{FD2D32A4-D57A-414B-8D30-051DD3422C16}" srcOrd="0" destOrd="0" presId="urn:microsoft.com/office/officeart/2018/2/layout/IconVerticalSolidList"/>
    <dgm:cxn modelId="{FA4EF982-C19F-4080-ACCC-CF286C71649A}" type="presParOf" srcId="{2F6C1B13-5F36-4FC3-8089-1DAFF614BFB0}" destId="{4B4B49F6-CDD3-4B02-BE9D-55904773B6F8}" srcOrd="1" destOrd="0" presId="urn:microsoft.com/office/officeart/2018/2/layout/IconVerticalSolidList"/>
    <dgm:cxn modelId="{5EE36090-3DD5-4C5D-AF2E-4867CB25BC3F}" type="presParOf" srcId="{2F6C1B13-5F36-4FC3-8089-1DAFF614BFB0}" destId="{F8C6FCF9-97CA-4087-A5B0-F7838730842B}" srcOrd="2" destOrd="0" presId="urn:microsoft.com/office/officeart/2018/2/layout/IconVerticalSolidList"/>
    <dgm:cxn modelId="{85E5CDB3-0818-4079-92D1-DB286446EE6C}" type="presParOf" srcId="{2F6C1B13-5F36-4FC3-8089-1DAFF614BFB0}" destId="{4EE8B9C3-EFDD-4B1A-B46C-46A6B3082F56}" srcOrd="3" destOrd="0" presId="urn:microsoft.com/office/officeart/2018/2/layout/IconVerticalSolidList"/>
    <dgm:cxn modelId="{4F88CD49-2110-4761-93D5-2657F6B52592}" type="presParOf" srcId="{2F6C1B13-5F36-4FC3-8089-1DAFF614BFB0}" destId="{9117CFD7-705B-496B-91BD-DCE747CD2B3D}"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033ED1-1B9E-B74E-831E-293F80185693}" type="doc">
      <dgm:prSet loTypeId="urn:microsoft.com/office/officeart/2005/8/layout/vList2" loCatId="icon" qsTypeId="urn:microsoft.com/office/officeart/2005/8/quickstyle/simple1#3" qsCatId="simple" csTypeId="urn:microsoft.com/office/officeart/2005/8/colors/accent1_2#3" csCatId="accent1" phldr="1"/>
      <dgm:spPr/>
      <dgm:t>
        <a:bodyPr/>
        <a:lstStyle/>
        <a:p>
          <a:endParaRPr lang="en-GB"/>
        </a:p>
      </dgm:t>
    </dgm:pt>
    <dgm:pt modelId="{A9069529-CA2C-1840-B829-48AE30525C4A}">
      <dgm:prSet/>
      <dgm:spPr/>
      <dgm:t>
        <a:bodyPr/>
        <a:lstStyle/>
        <a:p>
          <a:r>
            <a:rPr lang="en-GB" dirty="0"/>
            <a:t>a. Plan to minimise resource use</a:t>
          </a:r>
        </a:p>
      </dgm:t>
    </dgm:pt>
    <dgm:pt modelId="{8F2D2A9B-862F-9E4F-84F7-465DA11493E5}" type="parTrans" cxnId="{D4B0CC8E-FC2C-0E46-A1E4-E241A549B0ED}">
      <dgm:prSet/>
      <dgm:spPr/>
      <dgm:t>
        <a:bodyPr/>
        <a:lstStyle/>
        <a:p>
          <a:endParaRPr lang="en-GB"/>
        </a:p>
      </dgm:t>
    </dgm:pt>
    <dgm:pt modelId="{B3E6ACED-77E1-4347-AABE-F6B383840A65}" type="sibTrans" cxnId="{D4B0CC8E-FC2C-0E46-A1E4-E241A549B0ED}">
      <dgm:prSet phldrT="1" phldr="0"/>
      <dgm:spPr/>
    </dgm:pt>
    <dgm:pt modelId="{ABBAA04B-9CF4-934E-BB46-D759F68DC3DE}">
      <dgm:prSet/>
      <dgm:spPr/>
      <dgm:t>
        <a:bodyPr/>
        <a:lstStyle/>
        <a:p>
          <a:r>
            <a:rPr lang="en-GB" dirty="0"/>
            <a:t>b. Build testing into the project approach</a:t>
          </a:r>
        </a:p>
      </dgm:t>
    </dgm:pt>
    <dgm:pt modelId="{6DDF7B2A-210D-CA46-8936-5F1B0195C077}" type="parTrans" cxnId="{2423F927-C096-804A-BE3C-D75EB3373F8C}">
      <dgm:prSet/>
      <dgm:spPr/>
      <dgm:t>
        <a:bodyPr/>
        <a:lstStyle/>
        <a:p>
          <a:endParaRPr lang="en-GB"/>
        </a:p>
      </dgm:t>
    </dgm:pt>
    <dgm:pt modelId="{74FF8194-DAA5-A847-8266-4D09240BECEA}" type="sibTrans" cxnId="{2423F927-C096-804A-BE3C-D75EB3373F8C}">
      <dgm:prSet phldrT="2" phldr="0"/>
      <dgm:spPr/>
    </dgm:pt>
    <dgm:pt modelId="{C9F8E02C-9C6F-4A4C-B157-254B62AAAD37}">
      <dgm:prSet/>
      <dgm:spPr/>
      <dgm:t>
        <a:bodyPr/>
        <a:lstStyle/>
        <a:p>
          <a:r>
            <a:rPr lang="en-GB" dirty="0"/>
            <a:t>c. Select an appropriate method and scale</a:t>
          </a:r>
        </a:p>
      </dgm:t>
    </dgm:pt>
    <dgm:pt modelId="{476652DA-5E91-ED4B-A5CE-38C815F483C7}" type="parTrans" cxnId="{C51A8828-4AB6-4844-AE66-12FC8F55B89A}">
      <dgm:prSet/>
      <dgm:spPr/>
      <dgm:t>
        <a:bodyPr/>
        <a:lstStyle/>
        <a:p>
          <a:endParaRPr lang="en-GB"/>
        </a:p>
      </dgm:t>
    </dgm:pt>
    <dgm:pt modelId="{F7848382-B813-0541-AE0D-B6462EAD7076}" type="sibTrans" cxnId="{C51A8828-4AB6-4844-AE66-12FC8F55B89A}">
      <dgm:prSet phldrT="3" phldr="0"/>
      <dgm:spPr/>
    </dgm:pt>
    <dgm:pt modelId="{EEB47CBF-35B7-3548-8377-57410F7E619E}">
      <dgm:prSet phldrT="[Text]"/>
      <dgm:spPr/>
      <dgm:t>
        <a:bodyPr/>
        <a:lstStyle/>
        <a:p>
          <a:r>
            <a:rPr lang="en-GB" dirty="0"/>
            <a:t>d. Plan to use data resources responsibly</a:t>
          </a:r>
        </a:p>
      </dgm:t>
    </dgm:pt>
    <dgm:pt modelId="{E5622832-378C-8246-8F3D-950617EC170A}" type="parTrans" cxnId="{AAAB0CDD-46B5-9048-990B-0919EE9ACB6C}">
      <dgm:prSet/>
      <dgm:spPr/>
      <dgm:t>
        <a:bodyPr/>
        <a:lstStyle/>
        <a:p>
          <a:endParaRPr lang="en-GB"/>
        </a:p>
      </dgm:t>
    </dgm:pt>
    <dgm:pt modelId="{CAF670A0-194C-6948-B99A-4C2D93FB885D}" type="sibTrans" cxnId="{AAAB0CDD-46B5-9048-990B-0919EE9ACB6C}">
      <dgm:prSet/>
      <dgm:spPr/>
      <dgm:t>
        <a:bodyPr/>
        <a:lstStyle/>
        <a:p>
          <a:endParaRPr lang="en-GB"/>
        </a:p>
      </dgm:t>
    </dgm:pt>
    <dgm:pt modelId="{D95590DD-47DC-1C48-96E0-969CA11FEED4}">
      <dgm:prSet phldrT="[Text]"/>
      <dgm:spPr/>
      <dgm:t>
        <a:bodyPr/>
        <a:lstStyle/>
        <a:p>
          <a:r>
            <a:rPr lang="en-GB" dirty="0"/>
            <a:t>e. Select the right resource for the project</a:t>
          </a:r>
        </a:p>
      </dgm:t>
    </dgm:pt>
    <dgm:pt modelId="{369E80D8-201B-5041-B1B9-F67F5E93331F}" type="parTrans" cxnId="{4ED72768-A609-7943-BA52-13307F40690C}">
      <dgm:prSet/>
      <dgm:spPr/>
      <dgm:t>
        <a:bodyPr/>
        <a:lstStyle/>
        <a:p>
          <a:endParaRPr lang="en-GB"/>
        </a:p>
      </dgm:t>
    </dgm:pt>
    <dgm:pt modelId="{0E4AF6AD-6F90-BD41-B825-B685F069BCB1}" type="sibTrans" cxnId="{4ED72768-A609-7943-BA52-13307F40690C}">
      <dgm:prSet/>
      <dgm:spPr/>
      <dgm:t>
        <a:bodyPr/>
        <a:lstStyle/>
        <a:p>
          <a:endParaRPr lang="en-GB"/>
        </a:p>
      </dgm:t>
    </dgm:pt>
    <dgm:pt modelId="{3A759923-A9D1-674D-9FF3-DE2054BB8844}" type="pres">
      <dgm:prSet presAssocID="{7F033ED1-1B9E-B74E-831E-293F80185693}" presName="linear" presStyleCnt="0">
        <dgm:presLayoutVars>
          <dgm:animLvl val="lvl"/>
          <dgm:resizeHandles val="exact"/>
        </dgm:presLayoutVars>
      </dgm:prSet>
      <dgm:spPr/>
    </dgm:pt>
    <dgm:pt modelId="{4674AB0B-72F9-2A47-9DA2-70789D7B2818}" type="pres">
      <dgm:prSet presAssocID="{A9069529-CA2C-1840-B829-48AE30525C4A}" presName="parentText" presStyleLbl="node1" presStyleIdx="0" presStyleCnt="5">
        <dgm:presLayoutVars>
          <dgm:chMax val="0"/>
          <dgm:bulletEnabled val="1"/>
        </dgm:presLayoutVars>
      </dgm:prSet>
      <dgm:spPr/>
    </dgm:pt>
    <dgm:pt modelId="{5C753CE1-B182-134E-8871-EEBE017E3915}" type="pres">
      <dgm:prSet presAssocID="{B3E6ACED-77E1-4347-AABE-F6B383840A65}" presName="spacer" presStyleCnt="0"/>
      <dgm:spPr/>
    </dgm:pt>
    <dgm:pt modelId="{5F5D02C6-0ECD-214F-A2CB-8C73383D4969}" type="pres">
      <dgm:prSet presAssocID="{ABBAA04B-9CF4-934E-BB46-D759F68DC3DE}" presName="parentText" presStyleLbl="node1" presStyleIdx="1" presStyleCnt="5">
        <dgm:presLayoutVars>
          <dgm:chMax val="0"/>
          <dgm:bulletEnabled val="1"/>
        </dgm:presLayoutVars>
      </dgm:prSet>
      <dgm:spPr/>
    </dgm:pt>
    <dgm:pt modelId="{1F60844C-36AF-9A4D-8BEC-C72D8E4724B9}" type="pres">
      <dgm:prSet presAssocID="{74FF8194-DAA5-A847-8266-4D09240BECEA}" presName="spacer" presStyleCnt="0"/>
      <dgm:spPr/>
    </dgm:pt>
    <dgm:pt modelId="{1F36BC86-409E-0D49-8E06-C772217D0D7D}" type="pres">
      <dgm:prSet presAssocID="{C9F8E02C-9C6F-4A4C-B157-254B62AAAD37}" presName="parentText" presStyleLbl="node1" presStyleIdx="2" presStyleCnt="5">
        <dgm:presLayoutVars>
          <dgm:chMax val="0"/>
          <dgm:bulletEnabled val="1"/>
        </dgm:presLayoutVars>
      </dgm:prSet>
      <dgm:spPr/>
    </dgm:pt>
    <dgm:pt modelId="{1E51841D-89C1-914F-B574-243BE947BF7F}" type="pres">
      <dgm:prSet presAssocID="{F7848382-B813-0541-AE0D-B6462EAD7076}" presName="spacer" presStyleCnt="0"/>
      <dgm:spPr/>
    </dgm:pt>
    <dgm:pt modelId="{502D7810-E3EF-6745-8617-0714A896D850}" type="pres">
      <dgm:prSet presAssocID="{EEB47CBF-35B7-3548-8377-57410F7E619E}" presName="parentText" presStyleLbl="node1" presStyleIdx="3" presStyleCnt="5">
        <dgm:presLayoutVars>
          <dgm:chMax val="0"/>
          <dgm:bulletEnabled val="1"/>
        </dgm:presLayoutVars>
      </dgm:prSet>
      <dgm:spPr/>
    </dgm:pt>
    <dgm:pt modelId="{3B100AD8-5789-0C4B-AA8A-AB434C95F78D}" type="pres">
      <dgm:prSet presAssocID="{CAF670A0-194C-6948-B99A-4C2D93FB885D}" presName="spacer" presStyleCnt="0"/>
      <dgm:spPr/>
    </dgm:pt>
    <dgm:pt modelId="{8F7C3673-E680-8A4F-9BA2-ABD7321D4136}" type="pres">
      <dgm:prSet presAssocID="{D95590DD-47DC-1C48-96E0-969CA11FEED4}" presName="parentText" presStyleLbl="node1" presStyleIdx="4" presStyleCnt="5">
        <dgm:presLayoutVars>
          <dgm:chMax val="0"/>
          <dgm:bulletEnabled val="1"/>
        </dgm:presLayoutVars>
      </dgm:prSet>
      <dgm:spPr/>
    </dgm:pt>
  </dgm:ptLst>
  <dgm:cxnLst>
    <dgm:cxn modelId="{83E1CD10-9719-6841-926A-CBD882BC485A}" type="presOf" srcId="{D95590DD-47DC-1C48-96E0-969CA11FEED4}" destId="{8F7C3673-E680-8A4F-9BA2-ABD7321D4136}" srcOrd="0" destOrd="0" presId="urn:microsoft.com/office/officeart/2005/8/layout/vList2"/>
    <dgm:cxn modelId="{2423F927-C096-804A-BE3C-D75EB3373F8C}" srcId="{7F033ED1-1B9E-B74E-831E-293F80185693}" destId="{ABBAA04B-9CF4-934E-BB46-D759F68DC3DE}" srcOrd="1" destOrd="0" parTransId="{6DDF7B2A-210D-CA46-8936-5F1B0195C077}" sibTransId="{74FF8194-DAA5-A847-8266-4D09240BECEA}"/>
    <dgm:cxn modelId="{C51A8828-4AB6-4844-AE66-12FC8F55B89A}" srcId="{7F033ED1-1B9E-B74E-831E-293F80185693}" destId="{C9F8E02C-9C6F-4A4C-B157-254B62AAAD37}" srcOrd="2" destOrd="0" parTransId="{476652DA-5E91-ED4B-A5CE-38C815F483C7}" sibTransId="{F7848382-B813-0541-AE0D-B6462EAD7076}"/>
    <dgm:cxn modelId="{F05D4154-BDC8-6042-8185-DBFD4D411A3F}" type="presOf" srcId="{ABBAA04B-9CF4-934E-BB46-D759F68DC3DE}" destId="{5F5D02C6-0ECD-214F-A2CB-8C73383D4969}" srcOrd="0" destOrd="0" presId="urn:microsoft.com/office/officeart/2005/8/layout/vList2"/>
    <dgm:cxn modelId="{8E81B867-6B20-B243-B7CA-D55A13910A44}" type="presOf" srcId="{C9F8E02C-9C6F-4A4C-B157-254B62AAAD37}" destId="{1F36BC86-409E-0D49-8E06-C772217D0D7D}" srcOrd="0" destOrd="0" presId="urn:microsoft.com/office/officeart/2005/8/layout/vList2"/>
    <dgm:cxn modelId="{4ED72768-A609-7943-BA52-13307F40690C}" srcId="{7F033ED1-1B9E-B74E-831E-293F80185693}" destId="{D95590DD-47DC-1C48-96E0-969CA11FEED4}" srcOrd="4" destOrd="0" parTransId="{369E80D8-201B-5041-B1B9-F67F5E93331F}" sibTransId="{0E4AF6AD-6F90-BD41-B825-B685F069BCB1}"/>
    <dgm:cxn modelId="{2648A784-7367-5047-9944-6EC26878A665}" type="presOf" srcId="{A9069529-CA2C-1840-B829-48AE30525C4A}" destId="{4674AB0B-72F9-2A47-9DA2-70789D7B2818}" srcOrd="0" destOrd="0" presId="urn:microsoft.com/office/officeart/2005/8/layout/vList2"/>
    <dgm:cxn modelId="{71784086-7773-9B4B-BFA6-86B57F7B374E}" type="presOf" srcId="{7F033ED1-1B9E-B74E-831E-293F80185693}" destId="{3A759923-A9D1-674D-9FF3-DE2054BB8844}" srcOrd="0" destOrd="0" presId="urn:microsoft.com/office/officeart/2005/8/layout/vList2"/>
    <dgm:cxn modelId="{D4B0CC8E-FC2C-0E46-A1E4-E241A549B0ED}" srcId="{7F033ED1-1B9E-B74E-831E-293F80185693}" destId="{A9069529-CA2C-1840-B829-48AE30525C4A}" srcOrd="0" destOrd="0" parTransId="{8F2D2A9B-862F-9E4F-84F7-465DA11493E5}" sibTransId="{B3E6ACED-77E1-4347-AABE-F6B383840A65}"/>
    <dgm:cxn modelId="{AE879BB1-739B-CF4A-AC0D-9C257999B5DA}" type="presOf" srcId="{EEB47CBF-35B7-3548-8377-57410F7E619E}" destId="{502D7810-E3EF-6745-8617-0714A896D850}" srcOrd="0" destOrd="0" presId="urn:microsoft.com/office/officeart/2005/8/layout/vList2"/>
    <dgm:cxn modelId="{AAAB0CDD-46B5-9048-990B-0919EE9ACB6C}" srcId="{7F033ED1-1B9E-B74E-831E-293F80185693}" destId="{EEB47CBF-35B7-3548-8377-57410F7E619E}" srcOrd="3" destOrd="0" parTransId="{E5622832-378C-8246-8F3D-950617EC170A}" sibTransId="{CAF670A0-194C-6948-B99A-4C2D93FB885D}"/>
    <dgm:cxn modelId="{F8ECEDF6-4F88-1A4B-8411-062798242098}" type="presParOf" srcId="{3A759923-A9D1-674D-9FF3-DE2054BB8844}" destId="{4674AB0B-72F9-2A47-9DA2-70789D7B2818}" srcOrd="0" destOrd="0" presId="urn:microsoft.com/office/officeart/2005/8/layout/vList2"/>
    <dgm:cxn modelId="{5E29DE8F-4745-244F-BBE4-A80564B146EA}" type="presParOf" srcId="{3A759923-A9D1-674D-9FF3-DE2054BB8844}" destId="{5C753CE1-B182-134E-8871-EEBE017E3915}" srcOrd="1" destOrd="0" presId="urn:microsoft.com/office/officeart/2005/8/layout/vList2"/>
    <dgm:cxn modelId="{A57D434A-7C3B-784E-8089-1F401A4BFAF8}" type="presParOf" srcId="{3A759923-A9D1-674D-9FF3-DE2054BB8844}" destId="{5F5D02C6-0ECD-214F-A2CB-8C73383D4969}" srcOrd="2" destOrd="0" presId="urn:microsoft.com/office/officeart/2005/8/layout/vList2"/>
    <dgm:cxn modelId="{B11E1F72-7BB3-E441-966C-177F4B8C8E00}" type="presParOf" srcId="{3A759923-A9D1-674D-9FF3-DE2054BB8844}" destId="{1F60844C-36AF-9A4D-8BEC-C72D8E4724B9}" srcOrd="3" destOrd="0" presId="urn:microsoft.com/office/officeart/2005/8/layout/vList2"/>
    <dgm:cxn modelId="{A3191B99-46AD-B545-B6CF-8E36BA0E18E0}" type="presParOf" srcId="{3A759923-A9D1-674D-9FF3-DE2054BB8844}" destId="{1F36BC86-409E-0D49-8E06-C772217D0D7D}" srcOrd="4" destOrd="0" presId="urn:microsoft.com/office/officeart/2005/8/layout/vList2"/>
    <dgm:cxn modelId="{C22F405A-664D-CF48-99C1-1EAB15FDDEE7}" type="presParOf" srcId="{3A759923-A9D1-674D-9FF3-DE2054BB8844}" destId="{1E51841D-89C1-914F-B574-243BE947BF7F}" srcOrd="5" destOrd="0" presId="urn:microsoft.com/office/officeart/2005/8/layout/vList2"/>
    <dgm:cxn modelId="{9DA8AF50-F99A-C44F-876C-20CF816E0F4F}" type="presParOf" srcId="{3A759923-A9D1-674D-9FF3-DE2054BB8844}" destId="{502D7810-E3EF-6745-8617-0714A896D850}" srcOrd="6" destOrd="0" presId="urn:microsoft.com/office/officeart/2005/8/layout/vList2"/>
    <dgm:cxn modelId="{B4B8CD1E-DDD1-3344-A62D-F9D327B74B73}" type="presParOf" srcId="{3A759923-A9D1-674D-9FF3-DE2054BB8844}" destId="{3B100AD8-5789-0C4B-AA8A-AB434C95F78D}" srcOrd="7" destOrd="0" presId="urn:microsoft.com/office/officeart/2005/8/layout/vList2"/>
    <dgm:cxn modelId="{9A92DE7F-FD60-004E-9213-A2766A0D27AA}" type="presParOf" srcId="{3A759923-A9D1-674D-9FF3-DE2054BB8844}" destId="{8F7C3673-E680-8A4F-9BA2-ABD7321D413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033ED1-1B9E-B74E-831E-293F80185693}" type="doc">
      <dgm:prSet loTypeId="urn:microsoft.com/office/officeart/2005/8/layout/vList2" loCatId="icon" qsTypeId="urn:microsoft.com/office/officeart/2005/8/quickstyle/simple1#4" qsCatId="simple" csTypeId="urn:microsoft.com/office/officeart/2005/8/colors/accent3_2#1" csCatId="accent3" phldr="1"/>
      <dgm:spPr/>
      <dgm:t>
        <a:bodyPr/>
        <a:lstStyle/>
        <a:p>
          <a:endParaRPr lang="en-GB"/>
        </a:p>
      </dgm:t>
    </dgm:pt>
    <dgm:pt modelId="{A9069529-CA2C-1840-B829-48AE30525C4A}">
      <dgm:prSet/>
      <dgm:spPr/>
      <dgm:t>
        <a:bodyPr/>
        <a:lstStyle/>
        <a:p>
          <a:r>
            <a:rPr lang="en-GB" dirty="0"/>
            <a:t>a. Run software carefully</a:t>
          </a:r>
        </a:p>
      </dgm:t>
    </dgm:pt>
    <dgm:pt modelId="{8F2D2A9B-862F-9E4F-84F7-465DA11493E5}" type="parTrans" cxnId="{D4B0CC8E-FC2C-0E46-A1E4-E241A549B0ED}">
      <dgm:prSet/>
      <dgm:spPr/>
      <dgm:t>
        <a:bodyPr/>
        <a:lstStyle/>
        <a:p>
          <a:endParaRPr lang="en-GB"/>
        </a:p>
      </dgm:t>
    </dgm:pt>
    <dgm:pt modelId="{B3E6ACED-77E1-4347-AABE-F6B383840A65}" type="sibTrans" cxnId="{D4B0CC8E-FC2C-0E46-A1E4-E241A549B0ED}">
      <dgm:prSet phldrT="1" phldr="0"/>
      <dgm:spPr/>
    </dgm:pt>
    <dgm:pt modelId="{ABBAA04B-9CF4-934E-BB46-D759F68DC3DE}">
      <dgm:prSet/>
      <dgm:spPr/>
      <dgm:t>
        <a:bodyPr/>
        <a:lstStyle/>
        <a:p>
          <a:r>
            <a:rPr lang="en-GB" dirty="0"/>
            <a:t>b. Optimise where it matters</a:t>
          </a:r>
        </a:p>
      </dgm:t>
    </dgm:pt>
    <dgm:pt modelId="{6DDF7B2A-210D-CA46-8936-5F1B0195C077}" type="parTrans" cxnId="{2423F927-C096-804A-BE3C-D75EB3373F8C}">
      <dgm:prSet/>
      <dgm:spPr/>
      <dgm:t>
        <a:bodyPr/>
        <a:lstStyle/>
        <a:p>
          <a:endParaRPr lang="en-GB"/>
        </a:p>
      </dgm:t>
    </dgm:pt>
    <dgm:pt modelId="{74FF8194-DAA5-A847-8266-4D09240BECEA}" type="sibTrans" cxnId="{2423F927-C096-804A-BE3C-D75EB3373F8C}">
      <dgm:prSet phldrT="2" phldr="0"/>
      <dgm:spPr/>
    </dgm:pt>
    <dgm:pt modelId="{3A759923-A9D1-674D-9FF3-DE2054BB8844}" type="pres">
      <dgm:prSet presAssocID="{7F033ED1-1B9E-B74E-831E-293F80185693}" presName="linear" presStyleCnt="0">
        <dgm:presLayoutVars>
          <dgm:animLvl val="lvl"/>
          <dgm:resizeHandles val="exact"/>
        </dgm:presLayoutVars>
      </dgm:prSet>
      <dgm:spPr/>
    </dgm:pt>
    <dgm:pt modelId="{4674AB0B-72F9-2A47-9DA2-70789D7B2818}" type="pres">
      <dgm:prSet presAssocID="{A9069529-CA2C-1840-B829-48AE30525C4A}" presName="parentText" presStyleLbl="node1" presStyleIdx="0" presStyleCnt="2">
        <dgm:presLayoutVars>
          <dgm:chMax val="0"/>
          <dgm:bulletEnabled val="1"/>
        </dgm:presLayoutVars>
      </dgm:prSet>
      <dgm:spPr/>
    </dgm:pt>
    <dgm:pt modelId="{5C753CE1-B182-134E-8871-EEBE017E3915}" type="pres">
      <dgm:prSet presAssocID="{B3E6ACED-77E1-4347-AABE-F6B383840A65}" presName="spacer" presStyleCnt="0"/>
      <dgm:spPr/>
    </dgm:pt>
    <dgm:pt modelId="{5F5D02C6-0ECD-214F-A2CB-8C73383D4969}" type="pres">
      <dgm:prSet presAssocID="{ABBAA04B-9CF4-934E-BB46-D759F68DC3DE}" presName="parentText" presStyleLbl="node1" presStyleIdx="1" presStyleCnt="2">
        <dgm:presLayoutVars>
          <dgm:chMax val="0"/>
          <dgm:bulletEnabled val="1"/>
        </dgm:presLayoutVars>
      </dgm:prSet>
      <dgm:spPr/>
    </dgm:pt>
  </dgm:ptLst>
  <dgm:cxnLst>
    <dgm:cxn modelId="{2423F927-C096-804A-BE3C-D75EB3373F8C}" srcId="{7F033ED1-1B9E-B74E-831E-293F80185693}" destId="{ABBAA04B-9CF4-934E-BB46-D759F68DC3DE}" srcOrd="1" destOrd="0" parTransId="{6DDF7B2A-210D-CA46-8936-5F1B0195C077}" sibTransId="{74FF8194-DAA5-A847-8266-4D09240BECEA}"/>
    <dgm:cxn modelId="{F05D4154-BDC8-6042-8185-DBFD4D411A3F}" type="presOf" srcId="{ABBAA04B-9CF4-934E-BB46-D759F68DC3DE}" destId="{5F5D02C6-0ECD-214F-A2CB-8C73383D4969}" srcOrd="0" destOrd="0" presId="urn:microsoft.com/office/officeart/2005/8/layout/vList2"/>
    <dgm:cxn modelId="{2648A784-7367-5047-9944-6EC26878A665}" type="presOf" srcId="{A9069529-CA2C-1840-B829-48AE30525C4A}" destId="{4674AB0B-72F9-2A47-9DA2-70789D7B2818}" srcOrd="0" destOrd="0" presId="urn:microsoft.com/office/officeart/2005/8/layout/vList2"/>
    <dgm:cxn modelId="{71784086-7773-9B4B-BFA6-86B57F7B374E}" type="presOf" srcId="{7F033ED1-1B9E-B74E-831E-293F80185693}" destId="{3A759923-A9D1-674D-9FF3-DE2054BB8844}" srcOrd="0" destOrd="0" presId="urn:microsoft.com/office/officeart/2005/8/layout/vList2"/>
    <dgm:cxn modelId="{D4B0CC8E-FC2C-0E46-A1E4-E241A549B0ED}" srcId="{7F033ED1-1B9E-B74E-831E-293F80185693}" destId="{A9069529-CA2C-1840-B829-48AE30525C4A}" srcOrd="0" destOrd="0" parTransId="{8F2D2A9B-862F-9E4F-84F7-465DA11493E5}" sibTransId="{B3E6ACED-77E1-4347-AABE-F6B383840A65}"/>
    <dgm:cxn modelId="{F8ECEDF6-4F88-1A4B-8411-062798242098}" type="presParOf" srcId="{3A759923-A9D1-674D-9FF3-DE2054BB8844}" destId="{4674AB0B-72F9-2A47-9DA2-70789D7B2818}" srcOrd="0" destOrd="0" presId="urn:microsoft.com/office/officeart/2005/8/layout/vList2"/>
    <dgm:cxn modelId="{5E29DE8F-4745-244F-BBE4-A80564B146EA}" type="presParOf" srcId="{3A759923-A9D1-674D-9FF3-DE2054BB8844}" destId="{5C753CE1-B182-134E-8871-EEBE017E3915}" srcOrd="1" destOrd="0" presId="urn:microsoft.com/office/officeart/2005/8/layout/vList2"/>
    <dgm:cxn modelId="{A57D434A-7C3B-784E-8089-1F401A4BFAF8}" type="presParOf" srcId="{3A759923-A9D1-674D-9FF3-DE2054BB8844}" destId="{5F5D02C6-0ECD-214F-A2CB-8C73383D496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F711F7D-F685-154A-8463-2E70F577FE1B}" type="doc">
      <dgm:prSet loTypeId="urn:microsoft.com/office/officeart/2005/8/layout/hList1" loCatId="list" qsTypeId="urn:microsoft.com/office/officeart/2005/8/quickstyle/simple1#5" qsCatId="simple" csTypeId="urn:microsoft.com/office/officeart/2005/8/colors/accent2_2#1" csCatId="accent2" phldr="1"/>
      <dgm:spPr/>
      <dgm:t>
        <a:bodyPr/>
        <a:lstStyle/>
        <a:p>
          <a:endParaRPr lang="en-GB"/>
        </a:p>
      </dgm:t>
    </dgm:pt>
    <dgm:pt modelId="{A362358E-5533-E247-ABBC-47F125F18F0D}">
      <dgm:prSet custT="1"/>
      <dgm:spPr/>
      <dgm:t>
        <a:bodyPr/>
        <a:lstStyle/>
        <a:p>
          <a:pPr algn="ctr"/>
          <a:r>
            <a:rPr lang="en-GB" sz="1600" b="1" dirty="0">
              <a:latin typeface="Helvetica" pitchFamily="2" charset="0"/>
            </a:rPr>
            <a:t>Plan to minimise resource use</a:t>
          </a:r>
        </a:p>
      </dgm:t>
    </dgm:pt>
    <dgm:pt modelId="{5A33ED50-82AE-F240-BC61-CA7D19763A56}" type="parTrans" cxnId="{5B5C2F11-AA4A-6E4C-BB51-3D230E15C7D8}">
      <dgm:prSet/>
      <dgm:spPr/>
      <dgm:t>
        <a:bodyPr/>
        <a:lstStyle/>
        <a:p>
          <a:endParaRPr lang="en-GB">
            <a:latin typeface="Helvetica" pitchFamily="2" charset="0"/>
          </a:endParaRPr>
        </a:p>
      </dgm:t>
    </dgm:pt>
    <dgm:pt modelId="{FFBB4120-261F-B64A-A8C4-73D72C36AC55}" type="sibTrans" cxnId="{5B5C2F11-AA4A-6E4C-BB51-3D230E15C7D8}">
      <dgm:prSet/>
      <dgm:spPr/>
      <dgm:t>
        <a:bodyPr/>
        <a:lstStyle/>
        <a:p>
          <a:endParaRPr lang="en-GB">
            <a:latin typeface="Helvetica" pitchFamily="2" charset="0"/>
          </a:endParaRPr>
        </a:p>
      </dgm:t>
    </dgm:pt>
    <dgm:pt modelId="{7875DD2B-6659-DD43-A9C1-51F4F8420D76}">
      <dgm:prSet custT="1"/>
      <dgm:spPr/>
      <dgm:t>
        <a:bodyPr/>
        <a:lstStyle/>
        <a:p>
          <a:pPr algn="ctr"/>
          <a:r>
            <a:rPr lang="en-GB" sz="1600" b="1" dirty="0">
              <a:latin typeface="Helvetica" pitchFamily="2" charset="0"/>
            </a:rPr>
            <a:t>Plan data storage </a:t>
          </a:r>
        </a:p>
      </dgm:t>
    </dgm:pt>
    <dgm:pt modelId="{A533F720-7AF5-2945-9F8E-6A0BB0211319}" type="parTrans" cxnId="{FC99F39C-EB91-EB46-86A3-0AFA0E9020C2}">
      <dgm:prSet/>
      <dgm:spPr/>
      <dgm:t>
        <a:bodyPr/>
        <a:lstStyle/>
        <a:p>
          <a:endParaRPr lang="en-GB">
            <a:latin typeface="Helvetica" pitchFamily="2" charset="0"/>
          </a:endParaRPr>
        </a:p>
      </dgm:t>
    </dgm:pt>
    <dgm:pt modelId="{97EE1FC3-E988-9949-BF90-5D81C7CE3B18}" type="sibTrans" cxnId="{FC99F39C-EB91-EB46-86A3-0AFA0E9020C2}">
      <dgm:prSet/>
      <dgm:spPr/>
      <dgm:t>
        <a:bodyPr/>
        <a:lstStyle/>
        <a:p>
          <a:endParaRPr lang="en-GB">
            <a:latin typeface="Helvetica" pitchFamily="2" charset="0"/>
          </a:endParaRPr>
        </a:p>
      </dgm:t>
    </dgm:pt>
    <dgm:pt modelId="{7EAA7393-D225-E749-97F5-B246A6AC3361}">
      <dgm:prSet custT="1"/>
      <dgm:spPr/>
      <dgm:t>
        <a:bodyPr/>
        <a:lstStyle/>
        <a:p>
          <a:pPr algn="ctr"/>
          <a:r>
            <a:rPr lang="en-GB" sz="1600" dirty="0">
              <a:latin typeface="Helvetica" pitchFamily="2" charset="0"/>
            </a:rPr>
            <a:t>Ch</a:t>
          </a:r>
          <a:r>
            <a:rPr lang="en-GB" sz="1600" b="1" dirty="0">
              <a:latin typeface="Helvetica" pitchFamily="2" charset="0"/>
            </a:rPr>
            <a:t>oose resources carefully</a:t>
          </a:r>
        </a:p>
      </dgm:t>
    </dgm:pt>
    <dgm:pt modelId="{2A5A440C-C6E7-A943-8D67-640616462AD2}" type="parTrans" cxnId="{0F7C6C69-F24E-004F-AF38-E3F68BA40896}">
      <dgm:prSet/>
      <dgm:spPr/>
      <dgm:t>
        <a:bodyPr/>
        <a:lstStyle/>
        <a:p>
          <a:endParaRPr lang="en-GB">
            <a:latin typeface="Helvetica" pitchFamily="2" charset="0"/>
          </a:endParaRPr>
        </a:p>
      </dgm:t>
    </dgm:pt>
    <dgm:pt modelId="{627079B1-378C-B84E-AF32-484B85B2989D}" type="sibTrans" cxnId="{0F7C6C69-F24E-004F-AF38-E3F68BA40896}">
      <dgm:prSet/>
      <dgm:spPr/>
      <dgm:t>
        <a:bodyPr/>
        <a:lstStyle/>
        <a:p>
          <a:endParaRPr lang="en-GB">
            <a:latin typeface="Helvetica" pitchFamily="2" charset="0"/>
          </a:endParaRPr>
        </a:p>
      </dgm:t>
    </dgm:pt>
    <dgm:pt modelId="{6079F3E3-750C-7E40-91AC-1BE1FA6BF6F0}">
      <dgm:prSet custT="1"/>
      <dgm:spPr/>
      <dgm:t>
        <a:bodyPr/>
        <a:lstStyle/>
        <a:p>
          <a:pPr algn="ctr"/>
          <a:r>
            <a:rPr lang="en-GB" sz="1600" b="1" dirty="0">
              <a:latin typeface="Helvetica" pitchFamily="2" charset="0"/>
            </a:rPr>
            <a:t>Run software carefully</a:t>
          </a:r>
        </a:p>
      </dgm:t>
    </dgm:pt>
    <dgm:pt modelId="{4D195ACC-5C91-4849-A839-767E98FF8CBF}" type="parTrans" cxnId="{C108181D-B95E-2145-96FB-A6C2D27240CE}">
      <dgm:prSet/>
      <dgm:spPr/>
      <dgm:t>
        <a:bodyPr/>
        <a:lstStyle/>
        <a:p>
          <a:endParaRPr lang="en-GB">
            <a:latin typeface="Helvetica" pitchFamily="2" charset="0"/>
          </a:endParaRPr>
        </a:p>
      </dgm:t>
    </dgm:pt>
    <dgm:pt modelId="{B15DF210-B17B-B643-A165-D8C232A5F462}" type="sibTrans" cxnId="{C108181D-B95E-2145-96FB-A6C2D27240CE}">
      <dgm:prSet/>
      <dgm:spPr/>
      <dgm:t>
        <a:bodyPr/>
        <a:lstStyle/>
        <a:p>
          <a:endParaRPr lang="en-GB">
            <a:latin typeface="Helvetica" pitchFamily="2" charset="0"/>
          </a:endParaRPr>
        </a:p>
      </dgm:t>
    </dgm:pt>
    <dgm:pt modelId="{7B7DE7E8-4D33-364D-9C83-3C80759349D8}">
      <dgm:prSet custT="1"/>
      <dgm:spPr/>
      <dgm:t>
        <a:bodyPr/>
        <a:lstStyle/>
        <a:p>
          <a:pPr algn="ctr"/>
          <a:r>
            <a:rPr lang="en-GB" sz="1600" b="1" dirty="0">
              <a:latin typeface="Helvetica" pitchFamily="2" charset="0"/>
            </a:rPr>
            <a:t>Aim for largest impact</a:t>
          </a:r>
        </a:p>
      </dgm:t>
    </dgm:pt>
    <dgm:pt modelId="{549B72E5-42E5-604B-8304-D13D81FC873B}" type="parTrans" cxnId="{CEE35443-3914-C74F-9F89-1E3CF7D61848}">
      <dgm:prSet/>
      <dgm:spPr/>
      <dgm:t>
        <a:bodyPr/>
        <a:lstStyle/>
        <a:p>
          <a:endParaRPr lang="en-GB">
            <a:latin typeface="Helvetica" pitchFamily="2" charset="0"/>
          </a:endParaRPr>
        </a:p>
      </dgm:t>
    </dgm:pt>
    <dgm:pt modelId="{1F6E4CE2-413D-954B-9194-B7737061108A}" type="sibTrans" cxnId="{CEE35443-3914-C74F-9F89-1E3CF7D61848}">
      <dgm:prSet/>
      <dgm:spPr/>
      <dgm:t>
        <a:bodyPr/>
        <a:lstStyle/>
        <a:p>
          <a:endParaRPr lang="en-GB">
            <a:latin typeface="Helvetica" pitchFamily="2" charset="0"/>
          </a:endParaRPr>
        </a:p>
      </dgm:t>
    </dgm:pt>
    <dgm:pt modelId="{6F8DEFAA-0144-924D-8A89-FA3CBF0BD24C}">
      <dgm:prSet/>
      <dgm:spPr/>
      <dgm:t>
        <a:bodyPr/>
        <a:lstStyle/>
        <a:p>
          <a:r>
            <a:rPr lang="en-GB" dirty="0">
              <a:latin typeface="Helvetica" pitchFamily="2" charset="0"/>
            </a:rPr>
            <a:t>What is the minimum resource needed?</a:t>
          </a:r>
        </a:p>
      </dgm:t>
    </dgm:pt>
    <dgm:pt modelId="{0CE7DDC8-9510-9343-8FA4-C4ED398E33C4}" type="parTrans" cxnId="{E9F022E1-2386-DA4F-B900-B7CCB5B8C5AA}">
      <dgm:prSet/>
      <dgm:spPr/>
      <dgm:t>
        <a:bodyPr/>
        <a:lstStyle/>
        <a:p>
          <a:endParaRPr lang="en-GB">
            <a:latin typeface="Helvetica" pitchFamily="2" charset="0"/>
          </a:endParaRPr>
        </a:p>
      </dgm:t>
    </dgm:pt>
    <dgm:pt modelId="{4B87143C-8F10-F74B-A15C-2010FC07E1C5}" type="sibTrans" cxnId="{E9F022E1-2386-DA4F-B900-B7CCB5B8C5AA}">
      <dgm:prSet/>
      <dgm:spPr/>
      <dgm:t>
        <a:bodyPr/>
        <a:lstStyle/>
        <a:p>
          <a:endParaRPr lang="en-GB">
            <a:latin typeface="Helvetica" pitchFamily="2" charset="0"/>
          </a:endParaRPr>
        </a:p>
      </dgm:t>
    </dgm:pt>
    <dgm:pt modelId="{B96C3363-BD54-EF44-9099-5415C4F9AAA6}">
      <dgm:prSet custT="1"/>
      <dgm:spPr/>
      <dgm:t>
        <a:bodyPr/>
        <a:lstStyle/>
        <a:p>
          <a:pPr algn="ctr"/>
          <a:r>
            <a:rPr lang="en-GB" sz="1600" b="1" dirty="0">
              <a:latin typeface="Helvetica" pitchFamily="2" charset="0"/>
            </a:rPr>
            <a:t>Finish projects well</a:t>
          </a:r>
        </a:p>
      </dgm:t>
    </dgm:pt>
    <dgm:pt modelId="{0BC58D67-8603-D146-BD02-685AA96464D5}" type="parTrans" cxnId="{C64F1BEF-80A1-BC40-B7E4-6566B0468FFB}">
      <dgm:prSet/>
      <dgm:spPr/>
      <dgm:t>
        <a:bodyPr/>
        <a:lstStyle/>
        <a:p>
          <a:endParaRPr lang="en-GB">
            <a:latin typeface="Helvetica" pitchFamily="2" charset="0"/>
          </a:endParaRPr>
        </a:p>
      </dgm:t>
    </dgm:pt>
    <dgm:pt modelId="{FD29EE20-BA7D-FE4D-9600-93A4000F5DF9}" type="sibTrans" cxnId="{C64F1BEF-80A1-BC40-B7E4-6566B0468FFB}">
      <dgm:prSet/>
      <dgm:spPr/>
      <dgm:t>
        <a:bodyPr/>
        <a:lstStyle/>
        <a:p>
          <a:endParaRPr lang="en-GB">
            <a:latin typeface="Helvetica" pitchFamily="2" charset="0"/>
          </a:endParaRPr>
        </a:p>
      </dgm:t>
    </dgm:pt>
    <dgm:pt modelId="{ED71E43E-591D-9A41-B441-F8517CA04FEB}">
      <dgm:prSet/>
      <dgm:spPr/>
      <dgm:t>
        <a:bodyPr/>
        <a:lstStyle/>
        <a:p>
          <a:r>
            <a:rPr lang="en-GB" dirty="0">
              <a:latin typeface="Helvetica" pitchFamily="2" charset="0"/>
            </a:rPr>
            <a:t>Would a simpler method be sufficient?</a:t>
          </a:r>
        </a:p>
      </dgm:t>
    </dgm:pt>
    <dgm:pt modelId="{FA8FCEEB-0392-2044-A611-084C3DD5271F}" type="parTrans" cxnId="{5B0B7FF8-60C0-5A48-ACBA-49186A496CFC}">
      <dgm:prSet/>
      <dgm:spPr/>
      <dgm:t>
        <a:bodyPr/>
        <a:lstStyle/>
        <a:p>
          <a:endParaRPr lang="en-GB">
            <a:latin typeface="Helvetica" pitchFamily="2" charset="0"/>
          </a:endParaRPr>
        </a:p>
      </dgm:t>
    </dgm:pt>
    <dgm:pt modelId="{4D0B3C9E-D421-2B4A-B37E-759DE147C8C0}" type="sibTrans" cxnId="{5B0B7FF8-60C0-5A48-ACBA-49186A496CFC}">
      <dgm:prSet/>
      <dgm:spPr/>
      <dgm:t>
        <a:bodyPr/>
        <a:lstStyle/>
        <a:p>
          <a:endParaRPr lang="en-GB">
            <a:latin typeface="Helvetica" pitchFamily="2" charset="0"/>
          </a:endParaRPr>
        </a:p>
      </dgm:t>
    </dgm:pt>
    <dgm:pt modelId="{BD4051A1-FCAD-9F4D-9B35-3627E2F477B8}">
      <dgm:prSet/>
      <dgm:spPr/>
      <dgm:t>
        <a:bodyPr/>
        <a:lstStyle/>
        <a:p>
          <a:r>
            <a:rPr lang="en-GB" dirty="0">
              <a:latin typeface="Helvetica" pitchFamily="2" charset="0"/>
            </a:rPr>
            <a:t>Do I need to test at smaller scale first?</a:t>
          </a:r>
        </a:p>
      </dgm:t>
    </dgm:pt>
    <dgm:pt modelId="{A8F910F3-5E94-9044-B6CA-8217FD36912A}" type="parTrans" cxnId="{1DE065B6-4E65-0945-9EEF-CA940CCC6BB5}">
      <dgm:prSet/>
      <dgm:spPr/>
      <dgm:t>
        <a:bodyPr/>
        <a:lstStyle/>
        <a:p>
          <a:endParaRPr lang="en-GB">
            <a:latin typeface="Helvetica" pitchFamily="2" charset="0"/>
          </a:endParaRPr>
        </a:p>
      </dgm:t>
    </dgm:pt>
    <dgm:pt modelId="{37224855-1C1F-1847-B43C-811DDFD41ECD}" type="sibTrans" cxnId="{1DE065B6-4E65-0945-9EEF-CA940CCC6BB5}">
      <dgm:prSet/>
      <dgm:spPr/>
      <dgm:t>
        <a:bodyPr/>
        <a:lstStyle/>
        <a:p>
          <a:endParaRPr lang="en-GB">
            <a:latin typeface="Helvetica" pitchFamily="2" charset="0"/>
          </a:endParaRPr>
        </a:p>
      </dgm:t>
    </dgm:pt>
    <dgm:pt modelId="{62A72E3E-231D-C546-9C1F-39AB41DFBA4B}">
      <dgm:prSet/>
      <dgm:spPr/>
      <dgm:t>
        <a:bodyPr/>
        <a:lstStyle/>
        <a:p>
          <a:r>
            <a:rPr lang="en-GB" dirty="0">
              <a:latin typeface="Helvetica" pitchFamily="2" charset="0"/>
            </a:rPr>
            <a:t>Am I planning duplicate runs that are not really needed?</a:t>
          </a:r>
        </a:p>
      </dgm:t>
    </dgm:pt>
    <dgm:pt modelId="{B8FBA907-3F41-844F-A792-CE736C757756}" type="parTrans" cxnId="{32471009-E97D-EB41-B986-9AD233DE428A}">
      <dgm:prSet/>
      <dgm:spPr/>
      <dgm:t>
        <a:bodyPr/>
        <a:lstStyle/>
        <a:p>
          <a:endParaRPr lang="en-GB">
            <a:latin typeface="Helvetica" pitchFamily="2" charset="0"/>
          </a:endParaRPr>
        </a:p>
      </dgm:t>
    </dgm:pt>
    <dgm:pt modelId="{F8D010A7-8AB4-F74B-965E-002106376147}" type="sibTrans" cxnId="{32471009-E97D-EB41-B986-9AD233DE428A}">
      <dgm:prSet/>
      <dgm:spPr/>
      <dgm:t>
        <a:bodyPr/>
        <a:lstStyle/>
        <a:p>
          <a:endParaRPr lang="en-GB">
            <a:latin typeface="Helvetica" pitchFamily="2" charset="0"/>
          </a:endParaRPr>
        </a:p>
      </dgm:t>
    </dgm:pt>
    <dgm:pt modelId="{6959242B-23E8-BD41-A630-3263DBCFF425}">
      <dgm:prSet/>
      <dgm:spPr/>
      <dgm:t>
        <a:bodyPr/>
        <a:lstStyle/>
        <a:p>
          <a:pPr algn="l">
            <a:buFont typeface="Arial" panose="020B0604020202020204" pitchFamily="34" charset="0"/>
            <a:buChar char="•"/>
          </a:pPr>
          <a:r>
            <a:rPr lang="en-GB" b="0" i="0" dirty="0">
              <a:latin typeface="Helvetica" pitchFamily="2" charset="0"/>
            </a:rPr>
            <a:t>Do we really need to keep all intermediate files?</a:t>
          </a:r>
          <a:endParaRPr lang="en-GB" dirty="0">
            <a:latin typeface="Helvetica" pitchFamily="2" charset="0"/>
          </a:endParaRPr>
        </a:p>
      </dgm:t>
    </dgm:pt>
    <dgm:pt modelId="{C642AF99-72C7-EB40-ABAD-9B180800777A}" type="parTrans" cxnId="{E6629287-5401-2440-9824-A629FFA1EDE6}">
      <dgm:prSet/>
      <dgm:spPr/>
      <dgm:t>
        <a:bodyPr/>
        <a:lstStyle/>
        <a:p>
          <a:endParaRPr lang="en-GB">
            <a:latin typeface="Helvetica" pitchFamily="2" charset="0"/>
          </a:endParaRPr>
        </a:p>
      </dgm:t>
    </dgm:pt>
    <dgm:pt modelId="{20C72C7A-C16F-E74E-BE8C-5C5120D3D46C}" type="sibTrans" cxnId="{E6629287-5401-2440-9824-A629FFA1EDE6}">
      <dgm:prSet/>
      <dgm:spPr/>
      <dgm:t>
        <a:bodyPr/>
        <a:lstStyle/>
        <a:p>
          <a:endParaRPr lang="en-GB">
            <a:latin typeface="Helvetica" pitchFamily="2" charset="0"/>
          </a:endParaRPr>
        </a:p>
      </dgm:t>
    </dgm:pt>
    <dgm:pt modelId="{E2E6B549-48B8-C845-826A-2D7E70542F4B}">
      <dgm:prSet/>
      <dgm:spPr/>
      <dgm:t>
        <a:bodyPr/>
        <a:lstStyle/>
        <a:p>
          <a:pPr>
            <a:buFont typeface="Arial" panose="020B0604020202020204" pitchFamily="34" charset="0"/>
            <a:buChar char="•"/>
          </a:pPr>
          <a:r>
            <a:rPr lang="en-GB" b="0" i="0" dirty="0">
              <a:latin typeface="Helvetica" pitchFamily="2" charset="0"/>
            </a:rPr>
            <a:t>Does each collaborator need their own copy of the dataset?</a:t>
          </a:r>
        </a:p>
      </dgm:t>
    </dgm:pt>
    <dgm:pt modelId="{F621DA95-BDEE-3D43-BD8F-8C7802EE9C11}" type="parTrans" cxnId="{47220482-A7F2-C548-AA49-027699593744}">
      <dgm:prSet/>
      <dgm:spPr/>
      <dgm:t>
        <a:bodyPr/>
        <a:lstStyle/>
        <a:p>
          <a:endParaRPr lang="en-GB">
            <a:latin typeface="Helvetica" pitchFamily="2" charset="0"/>
          </a:endParaRPr>
        </a:p>
      </dgm:t>
    </dgm:pt>
    <dgm:pt modelId="{D7881B2B-3290-8941-9BF3-2BFA7C550E1D}" type="sibTrans" cxnId="{47220482-A7F2-C548-AA49-027699593744}">
      <dgm:prSet/>
      <dgm:spPr/>
      <dgm:t>
        <a:bodyPr/>
        <a:lstStyle/>
        <a:p>
          <a:endParaRPr lang="en-GB">
            <a:latin typeface="Helvetica" pitchFamily="2" charset="0"/>
          </a:endParaRPr>
        </a:p>
      </dgm:t>
    </dgm:pt>
    <dgm:pt modelId="{FBA58D3E-E596-C04D-BA79-338CA6B30F59}">
      <dgm:prSet/>
      <dgm:spPr/>
      <dgm:t>
        <a:bodyPr/>
        <a:lstStyle/>
        <a:p>
          <a:pPr>
            <a:buFont typeface="Arial" panose="020B0604020202020204" pitchFamily="34" charset="0"/>
            <a:buChar char="•"/>
          </a:pPr>
          <a:r>
            <a:rPr lang="en-GB" b="0" i="0" dirty="0">
              <a:latin typeface="Helvetica" pitchFamily="2" charset="0"/>
            </a:rPr>
            <a:t>Can rarely used data be compressed or moved to archival storage?</a:t>
          </a:r>
        </a:p>
      </dgm:t>
    </dgm:pt>
    <dgm:pt modelId="{1CD745B2-46F4-B640-801D-ED1653DEFD22}" type="parTrans" cxnId="{A879611F-8CAE-3948-B6E3-F0CFDF69A229}">
      <dgm:prSet/>
      <dgm:spPr/>
      <dgm:t>
        <a:bodyPr/>
        <a:lstStyle/>
        <a:p>
          <a:endParaRPr lang="en-GB">
            <a:latin typeface="Helvetica" pitchFamily="2" charset="0"/>
          </a:endParaRPr>
        </a:p>
      </dgm:t>
    </dgm:pt>
    <dgm:pt modelId="{5A230211-5124-7546-9CDA-318B06FF5E00}" type="sibTrans" cxnId="{A879611F-8CAE-3948-B6E3-F0CFDF69A229}">
      <dgm:prSet/>
      <dgm:spPr/>
      <dgm:t>
        <a:bodyPr/>
        <a:lstStyle/>
        <a:p>
          <a:endParaRPr lang="en-GB">
            <a:latin typeface="Helvetica" pitchFamily="2" charset="0"/>
          </a:endParaRPr>
        </a:p>
      </dgm:t>
    </dgm:pt>
    <dgm:pt modelId="{E2AAF652-908F-5249-8A88-D230614E6E8D}">
      <dgm:prSet/>
      <dgm:spPr/>
      <dgm:t>
        <a:bodyPr/>
        <a:lstStyle/>
        <a:p>
          <a:pPr>
            <a:buFont typeface="Arial" panose="020B0604020202020204" pitchFamily="34" charset="0"/>
            <a:buChar char="•"/>
          </a:pPr>
          <a:r>
            <a:rPr lang="en-GB" b="0" i="0" dirty="0">
              <a:latin typeface="Helvetica" pitchFamily="2" charset="0"/>
            </a:rPr>
            <a:t>Have we planned time to review and tidy data during the project?</a:t>
          </a:r>
        </a:p>
      </dgm:t>
    </dgm:pt>
    <dgm:pt modelId="{7C7E67B6-627D-4A48-9E59-11FEAD016F4E}" type="parTrans" cxnId="{2EFDE62A-9988-AC44-A548-E186A911A27C}">
      <dgm:prSet/>
      <dgm:spPr/>
      <dgm:t>
        <a:bodyPr/>
        <a:lstStyle/>
        <a:p>
          <a:endParaRPr lang="en-GB">
            <a:latin typeface="Helvetica" pitchFamily="2" charset="0"/>
          </a:endParaRPr>
        </a:p>
      </dgm:t>
    </dgm:pt>
    <dgm:pt modelId="{427D954D-A584-8A4B-9654-97461791CC70}" type="sibTrans" cxnId="{2EFDE62A-9988-AC44-A548-E186A911A27C}">
      <dgm:prSet/>
      <dgm:spPr/>
      <dgm:t>
        <a:bodyPr/>
        <a:lstStyle/>
        <a:p>
          <a:endParaRPr lang="en-GB">
            <a:latin typeface="Helvetica" pitchFamily="2" charset="0"/>
          </a:endParaRPr>
        </a:p>
      </dgm:t>
    </dgm:pt>
    <dgm:pt modelId="{747498B3-487A-744B-BA19-4B058B664552}">
      <dgm:prSet/>
      <dgm:spPr/>
      <dgm:t>
        <a:bodyPr/>
        <a:lstStyle/>
        <a:p>
          <a:pPr>
            <a:buFont typeface="Arial" panose="020B0604020202020204" pitchFamily="34" charset="0"/>
            <a:buChar char="•"/>
          </a:pPr>
          <a:r>
            <a:rPr lang="en-GB" b="0" i="0" dirty="0">
              <a:latin typeface="Helvetica" pitchFamily="2" charset="0"/>
            </a:rPr>
            <a:t>How have I assessed that this is the correct resource for this workload?</a:t>
          </a:r>
          <a:endParaRPr lang="en-GB" dirty="0">
            <a:latin typeface="Helvetica" pitchFamily="2" charset="0"/>
          </a:endParaRPr>
        </a:p>
      </dgm:t>
    </dgm:pt>
    <dgm:pt modelId="{19A80915-4348-2346-8F54-3992A5850FDC}" type="parTrans" cxnId="{169CE56C-48FE-1C4F-BBEB-97A290D13B32}">
      <dgm:prSet/>
      <dgm:spPr/>
      <dgm:t>
        <a:bodyPr/>
        <a:lstStyle/>
        <a:p>
          <a:endParaRPr lang="en-GB">
            <a:latin typeface="Helvetica" pitchFamily="2" charset="0"/>
          </a:endParaRPr>
        </a:p>
      </dgm:t>
    </dgm:pt>
    <dgm:pt modelId="{3AFD9D18-B98F-DD42-AC3D-49859AAF348C}" type="sibTrans" cxnId="{169CE56C-48FE-1C4F-BBEB-97A290D13B32}">
      <dgm:prSet/>
      <dgm:spPr/>
      <dgm:t>
        <a:bodyPr/>
        <a:lstStyle/>
        <a:p>
          <a:endParaRPr lang="en-GB">
            <a:latin typeface="Helvetica" pitchFamily="2" charset="0"/>
          </a:endParaRPr>
        </a:p>
      </dgm:t>
    </dgm:pt>
    <dgm:pt modelId="{EA85514F-4C45-6644-B8B8-7A0B1C625083}">
      <dgm:prSet/>
      <dgm:spPr/>
      <dgm:t>
        <a:bodyPr/>
        <a:lstStyle/>
        <a:p>
          <a:pPr>
            <a:buFont typeface="Arial" panose="020B0604020202020204" pitchFamily="34" charset="0"/>
            <a:buChar char="•"/>
          </a:pPr>
          <a:r>
            <a:rPr lang="en-GB" b="0" i="0" dirty="0">
              <a:latin typeface="Helvetica" pitchFamily="2" charset="0"/>
            </a:rPr>
            <a:t>Do I have access to locations or services with lower-carbon electricity?</a:t>
          </a:r>
        </a:p>
      </dgm:t>
    </dgm:pt>
    <dgm:pt modelId="{C38910EA-DBBC-3A40-8BBC-FBF016E70525}" type="parTrans" cxnId="{09E59566-0D59-7146-B598-155522158FB4}">
      <dgm:prSet/>
      <dgm:spPr/>
      <dgm:t>
        <a:bodyPr/>
        <a:lstStyle/>
        <a:p>
          <a:endParaRPr lang="en-GB">
            <a:latin typeface="Helvetica" pitchFamily="2" charset="0"/>
          </a:endParaRPr>
        </a:p>
      </dgm:t>
    </dgm:pt>
    <dgm:pt modelId="{6B757ACC-AF6E-E545-A9DD-BFF0AC02E41E}" type="sibTrans" cxnId="{09E59566-0D59-7146-B598-155522158FB4}">
      <dgm:prSet/>
      <dgm:spPr/>
      <dgm:t>
        <a:bodyPr/>
        <a:lstStyle/>
        <a:p>
          <a:endParaRPr lang="en-GB">
            <a:latin typeface="Helvetica" pitchFamily="2" charset="0"/>
          </a:endParaRPr>
        </a:p>
      </dgm:t>
    </dgm:pt>
    <dgm:pt modelId="{6B8213BF-442B-BC41-9A4C-95383D7E3B94}">
      <dgm:prSet/>
      <dgm:spPr/>
      <dgm:t>
        <a:bodyPr/>
        <a:lstStyle/>
        <a:p>
          <a:pPr>
            <a:buFont typeface="Arial" panose="020B0604020202020204" pitchFamily="34" charset="0"/>
            <a:buChar char="•"/>
          </a:pPr>
          <a:r>
            <a:rPr lang="en-GB" b="0" i="0" dirty="0">
              <a:latin typeface="Helvetica" pitchFamily="2" charset="0"/>
            </a:rPr>
            <a:t>Have I tested this on a smaller job first?</a:t>
          </a:r>
          <a:endParaRPr lang="en-GB" dirty="0">
            <a:latin typeface="Helvetica" pitchFamily="2" charset="0"/>
          </a:endParaRPr>
        </a:p>
      </dgm:t>
    </dgm:pt>
    <dgm:pt modelId="{6954392D-B82C-B946-AEFE-A072D1E8F746}" type="parTrans" cxnId="{5C3760D3-08FF-0740-9D55-9784CD4742D1}">
      <dgm:prSet/>
      <dgm:spPr/>
      <dgm:t>
        <a:bodyPr/>
        <a:lstStyle/>
        <a:p>
          <a:endParaRPr lang="en-GB">
            <a:latin typeface="Helvetica" pitchFamily="2" charset="0"/>
          </a:endParaRPr>
        </a:p>
      </dgm:t>
    </dgm:pt>
    <dgm:pt modelId="{317C391B-2A12-E74D-839C-7157698790F2}" type="sibTrans" cxnId="{5C3760D3-08FF-0740-9D55-9784CD4742D1}">
      <dgm:prSet/>
      <dgm:spPr/>
      <dgm:t>
        <a:bodyPr/>
        <a:lstStyle/>
        <a:p>
          <a:endParaRPr lang="en-GB">
            <a:latin typeface="Helvetica" pitchFamily="2" charset="0"/>
          </a:endParaRPr>
        </a:p>
      </dgm:t>
    </dgm:pt>
    <dgm:pt modelId="{55455633-B623-C842-B69D-7D7A1ABE0523}">
      <dgm:prSet/>
      <dgm:spPr/>
      <dgm:t>
        <a:bodyPr/>
        <a:lstStyle/>
        <a:p>
          <a:pPr>
            <a:buFont typeface="Arial" panose="020B0604020202020204" pitchFamily="34" charset="0"/>
            <a:buChar char="•"/>
          </a:pPr>
          <a:r>
            <a:rPr lang="en-GB" b="0" i="0" dirty="0">
              <a:latin typeface="Helvetica" pitchFamily="2" charset="0"/>
            </a:rPr>
            <a:t>Which files genuinely need to be retained?</a:t>
          </a:r>
          <a:endParaRPr lang="en-GB" dirty="0">
            <a:latin typeface="Helvetica" pitchFamily="2" charset="0"/>
          </a:endParaRPr>
        </a:p>
      </dgm:t>
    </dgm:pt>
    <dgm:pt modelId="{657D6BF8-6410-FD46-9621-4797E361BF00}" type="parTrans" cxnId="{84800897-E57E-BE47-AFF0-92277DEB87EA}">
      <dgm:prSet/>
      <dgm:spPr/>
      <dgm:t>
        <a:bodyPr/>
        <a:lstStyle/>
        <a:p>
          <a:endParaRPr lang="en-GB">
            <a:latin typeface="Helvetica" pitchFamily="2" charset="0"/>
          </a:endParaRPr>
        </a:p>
      </dgm:t>
    </dgm:pt>
    <dgm:pt modelId="{89DAC70D-EC38-4143-9B1F-407B1416EACF}" type="sibTrans" cxnId="{84800897-E57E-BE47-AFF0-92277DEB87EA}">
      <dgm:prSet/>
      <dgm:spPr/>
      <dgm:t>
        <a:bodyPr/>
        <a:lstStyle/>
        <a:p>
          <a:endParaRPr lang="en-GB">
            <a:latin typeface="Helvetica" pitchFamily="2" charset="0"/>
          </a:endParaRPr>
        </a:p>
      </dgm:t>
    </dgm:pt>
    <dgm:pt modelId="{C8F4D3DC-5AC2-714F-AD2C-D87377A0666C}">
      <dgm:prSet/>
      <dgm:spPr/>
      <dgm:t>
        <a:bodyPr/>
        <a:lstStyle/>
        <a:p>
          <a:pPr>
            <a:buFont typeface="Arial" panose="020B0604020202020204" pitchFamily="34" charset="0"/>
            <a:buChar char="•"/>
          </a:pPr>
          <a:r>
            <a:rPr lang="en-GB" b="0" i="0" dirty="0">
              <a:latin typeface="Helvetica" pitchFamily="2" charset="0"/>
            </a:rPr>
            <a:t>What can be deleted now?</a:t>
          </a:r>
        </a:p>
      </dgm:t>
    </dgm:pt>
    <dgm:pt modelId="{DEBC6B7C-CFF6-DE4B-BD2B-3316A438EFA5}" type="parTrans" cxnId="{AF1A99FF-4B16-EA47-9BAD-9DEDCA421C92}">
      <dgm:prSet/>
      <dgm:spPr/>
      <dgm:t>
        <a:bodyPr/>
        <a:lstStyle/>
        <a:p>
          <a:endParaRPr lang="en-GB">
            <a:latin typeface="Helvetica" pitchFamily="2" charset="0"/>
          </a:endParaRPr>
        </a:p>
      </dgm:t>
    </dgm:pt>
    <dgm:pt modelId="{07DFFB87-FC65-D54E-A615-F5EAD7E09CB8}" type="sibTrans" cxnId="{AF1A99FF-4B16-EA47-9BAD-9DEDCA421C92}">
      <dgm:prSet/>
      <dgm:spPr/>
      <dgm:t>
        <a:bodyPr/>
        <a:lstStyle/>
        <a:p>
          <a:endParaRPr lang="en-GB">
            <a:latin typeface="Helvetica" pitchFamily="2" charset="0"/>
          </a:endParaRPr>
        </a:p>
      </dgm:t>
    </dgm:pt>
    <dgm:pt modelId="{0C725B58-53AC-454F-885D-D86B7D571FF8}">
      <dgm:prSet/>
      <dgm:spPr/>
      <dgm:t>
        <a:bodyPr/>
        <a:lstStyle/>
        <a:p>
          <a:pPr>
            <a:buFont typeface="Arial" panose="020B0604020202020204" pitchFamily="34" charset="0"/>
            <a:buChar char="•"/>
          </a:pPr>
          <a:r>
            <a:rPr lang="en-GB" b="0" i="0" dirty="0">
              <a:latin typeface="Helvetica" pitchFamily="2" charset="0"/>
            </a:rPr>
            <a:t>Could publishing this data or code reduce duplicated work elsewhere?</a:t>
          </a:r>
        </a:p>
      </dgm:t>
    </dgm:pt>
    <dgm:pt modelId="{229A14DC-6994-1A4D-935C-773A1112BDE3}" type="parTrans" cxnId="{043597A4-3DCB-E849-AEA3-28823024DDD1}">
      <dgm:prSet/>
      <dgm:spPr/>
      <dgm:t>
        <a:bodyPr/>
        <a:lstStyle/>
        <a:p>
          <a:endParaRPr lang="en-GB">
            <a:latin typeface="Helvetica" pitchFamily="2" charset="0"/>
          </a:endParaRPr>
        </a:p>
      </dgm:t>
    </dgm:pt>
    <dgm:pt modelId="{F6E7970D-6BE1-E049-8291-16168E3998DF}" type="sibTrans" cxnId="{043597A4-3DCB-E849-AEA3-28823024DDD1}">
      <dgm:prSet/>
      <dgm:spPr/>
      <dgm:t>
        <a:bodyPr/>
        <a:lstStyle/>
        <a:p>
          <a:endParaRPr lang="en-GB">
            <a:latin typeface="Helvetica" pitchFamily="2" charset="0"/>
          </a:endParaRPr>
        </a:p>
      </dgm:t>
    </dgm:pt>
    <dgm:pt modelId="{72CC01BB-A86F-934E-9C07-E81AC26F5D24}">
      <dgm:prSet/>
      <dgm:spPr/>
      <dgm:t>
        <a:bodyPr/>
        <a:lstStyle/>
        <a:p>
          <a:pPr>
            <a:buFont typeface="Arial" panose="020B0604020202020204" pitchFamily="34" charset="0"/>
            <a:buChar char="•"/>
          </a:pPr>
          <a:r>
            <a:rPr lang="en-GB" b="0" i="0" dirty="0">
              <a:latin typeface="Helvetica" pitchFamily="2" charset="0"/>
            </a:rPr>
            <a:t>Have I left enough documentation for others to reuse what has been done?</a:t>
          </a:r>
        </a:p>
      </dgm:t>
    </dgm:pt>
    <dgm:pt modelId="{83911009-EC41-634D-A533-6209BE41A40C}" type="parTrans" cxnId="{9F8E7E79-5B01-4445-AC87-226BE02F5B0A}">
      <dgm:prSet/>
      <dgm:spPr/>
      <dgm:t>
        <a:bodyPr/>
        <a:lstStyle/>
        <a:p>
          <a:endParaRPr lang="en-GB">
            <a:latin typeface="Helvetica" pitchFamily="2" charset="0"/>
          </a:endParaRPr>
        </a:p>
      </dgm:t>
    </dgm:pt>
    <dgm:pt modelId="{8046AE2D-52DD-A147-9DF6-BA5305C91E0C}" type="sibTrans" cxnId="{9F8E7E79-5B01-4445-AC87-226BE02F5B0A}">
      <dgm:prSet/>
      <dgm:spPr/>
      <dgm:t>
        <a:bodyPr/>
        <a:lstStyle/>
        <a:p>
          <a:endParaRPr lang="en-GB">
            <a:latin typeface="Helvetica" pitchFamily="2" charset="0"/>
          </a:endParaRPr>
        </a:p>
      </dgm:t>
    </dgm:pt>
    <dgm:pt modelId="{1BA3871C-E61C-C841-B5EC-2D88CE1254D4}">
      <dgm:prSet/>
      <dgm:spPr/>
      <dgm:t>
        <a:bodyPr/>
        <a:lstStyle/>
        <a:p>
          <a:pPr>
            <a:buFont typeface="Arial" panose="020B0604020202020204" pitchFamily="34" charset="0"/>
            <a:buChar char="•"/>
          </a:pPr>
          <a:r>
            <a:rPr lang="en-GB" b="0" i="0" dirty="0">
              <a:latin typeface="Helvetica" pitchFamily="2" charset="0"/>
            </a:rPr>
            <a:t>Is this code run often enough for optimisation to matter?</a:t>
          </a:r>
          <a:endParaRPr lang="en-GB" dirty="0">
            <a:latin typeface="Helvetica" pitchFamily="2" charset="0"/>
          </a:endParaRPr>
        </a:p>
      </dgm:t>
    </dgm:pt>
    <dgm:pt modelId="{1E256FCD-9A2B-7B4C-AA41-BB1143780733}" type="parTrans" cxnId="{C80B9095-D371-DB48-9BF4-22334EEDEA2E}">
      <dgm:prSet/>
      <dgm:spPr/>
      <dgm:t>
        <a:bodyPr/>
        <a:lstStyle/>
        <a:p>
          <a:endParaRPr lang="en-GB">
            <a:latin typeface="Helvetica" pitchFamily="2" charset="0"/>
          </a:endParaRPr>
        </a:p>
      </dgm:t>
    </dgm:pt>
    <dgm:pt modelId="{9C984025-D826-9F40-9AC2-EA3739F95EEB}" type="sibTrans" cxnId="{C80B9095-D371-DB48-9BF4-22334EEDEA2E}">
      <dgm:prSet/>
      <dgm:spPr/>
      <dgm:t>
        <a:bodyPr/>
        <a:lstStyle/>
        <a:p>
          <a:endParaRPr lang="en-GB">
            <a:latin typeface="Helvetica" pitchFamily="2" charset="0"/>
          </a:endParaRPr>
        </a:p>
      </dgm:t>
    </dgm:pt>
    <dgm:pt modelId="{74BC8D85-18C6-0749-A4F4-D499D7F01840}">
      <dgm:prSet/>
      <dgm:spPr/>
      <dgm:t>
        <a:bodyPr/>
        <a:lstStyle/>
        <a:p>
          <a:r>
            <a:rPr lang="en-GB" b="0" i="0" dirty="0">
              <a:latin typeface="Helvetica" pitchFamily="2" charset="0"/>
            </a:rPr>
            <a:t>Would specialist support help me make a bigger improvement more quickly?</a:t>
          </a:r>
        </a:p>
      </dgm:t>
    </dgm:pt>
    <dgm:pt modelId="{D3855482-0716-0747-BBA9-77A011BBE2DE}" type="parTrans" cxnId="{84256C0A-6B84-AC41-A909-9803E36BE690}">
      <dgm:prSet/>
      <dgm:spPr/>
      <dgm:t>
        <a:bodyPr/>
        <a:lstStyle/>
        <a:p>
          <a:endParaRPr lang="en-GB">
            <a:latin typeface="Helvetica" pitchFamily="2" charset="0"/>
          </a:endParaRPr>
        </a:p>
      </dgm:t>
    </dgm:pt>
    <dgm:pt modelId="{F3565A0F-2BC9-9C4E-B54E-B430EC33C59A}" type="sibTrans" cxnId="{84256C0A-6B84-AC41-A909-9803E36BE690}">
      <dgm:prSet/>
      <dgm:spPr/>
      <dgm:t>
        <a:bodyPr/>
        <a:lstStyle/>
        <a:p>
          <a:endParaRPr lang="en-GB">
            <a:latin typeface="Helvetica" pitchFamily="2" charset="0"/>
          </a:endParaRPr>
        </a:p>
      </dgm:t>
    </dgm:pt>
    <dgm:pt modelId="{B0CE5112-A7C2-6F40-9600-5991EBB5A30B}">
      <dgm:prSet/>
      <dgm:spPr/>
      <dgm:t>
        <a:bodyPr/>
        <a:lstStyle/>
        <a:p>
          <a:pPr>
            <a:buFont typeface="Arial" panose="020B0604020202020204" pitchFamily="34" charset="0"/>
            <a:buChar char="•"/>
          </a:pPr>
          <a:r>
            <a:rPr lang="en-GB" b="0" i="0" dirty="0">
              <a:latin typeface="Helvetica" pitchFamily="2" charset="0"/>
            </a:rPr>
            <a:t>Am I requesting more compute or memory than I really need?</a:t>
          </a:r>
        </a:p>
      </dgm:t>
    </dgm:pt>
    <dgm:pt modelId="{416740AC-F307-EB4A-BE05-54E49A8C1721}" type="parTrans" cxnId="{0D59A036-6034-B048-BBA6-136E70D33E61}">
      <dgm:prSet/>
      <dgm:spPr/>
      <dgm:t>
        <a:bodyPr/>
        <a:lstStyle/>
        <a:p>
          <a:endParaRPr lang="en-GB">
            <a:latin typeface="Helvetica" pitchFamily="2" charset="0"/>
          </a:endParaRPr>
        </a:p>
      </dgm:t>
    </dgm:pt>
    <dgm:pt modelId="{3C883910-3F77-FE41-A07F-6541A0D11FCF}" type="sibTrans" cxnId="{0D59A036-6034-B048-BBA6-136E70D33E61}">
      <dgm:prSet/>
      <dgm:spPr/>
      <dgm:t>
        <a:bodyPr/>
        <a:lstStyle/>
        <a:p>
          <a:endParaRPr lang="en-GB">
            <a:latin typeface="Helvetica" pitchFamily="2" charset="0"/>
          </a:endParaRPr>
        </a:p>
      </dgm:t>
    </dgm:pt>
    <dgm:pt modelId="{D83260CD-7EB5-5B4B-9B79-FF07F45D1468}">
      <dgm:prSet/>
      <dgm:spPr/>
      <dgm:t>
        <a:bodyPr/>
        <a:lstStyle/>
        <a:p>
          <a:pPr>
            <a:buFont typeface="Arial" panose="020B0604020202020204" pitchFamily="34" charset="0"/>
            <a:buChar char="•"/>
          </a:pPr>
          <a:r>
            <a:rPr lang="en-GB" b="0" i="0" dirty="0">
              <a:latin typeface="Helvetica" pitchFamily="2" charset="0"/>
            </a:rPr>
            <a:t>Could this run at a lower-carbon time or in a lower-carbon location?</a:t>
          </a:r>
        </a:p>
      </dgm:t>
    </dgm:pt>
    <dgm:pt modelId="{7B399997-A12E-7B4C-8ED3-6E866821FC7E}" type="parTrans" cxnId="{410C54F0-F2AE-5F44-935E-D80A8CFB1988}">
      <dgm:prSet/>
      <dgm:spPr/>
      <dgm:t>
        <a:bodyPr/>
        <a:lstStyle/>
        <a:p>
          <a:endParaRPr lang="en-GB">
            <a:latin typeface="Helvetica" pitchFamily="2" charset="0"/>
          </a:endParaRPr>
        </a:p>
      </dgm:t>
    </dgm:pt>
    <dgm:pt modelId="{FAB4DFC0-E0D2-0A44-863F-BE135347A670}" type="sibTrans" cxnId="{410C54F0-F2AE-5F44-935E-D80A8CFB1988}">
      <dgm:prSet/>
      <dgm:spPr/>
      <dgm:t>
        <a:bodyPr/>
        <a:lstStyle/>
        <a:p>
          <a:endParaRPr lang="en-GB">
            <a:latin typeface="Helvetica" pitchFamily="2" charset="0"/>
          </a:endParaRPr>
        </a:p>
      </dgm:t>
    </dgm:pt>
    <dgm:pt modelId="{18057A51-9B9E-3C43-83AE-6E7D343C7F67}">
      <dgm:prSet/>
      <dgm:spPr/>
      <dgm:t>
        <a:bodyPr/>
        <a:lstStyle/>
        <a:p>
          <a:pPr>
            <a:buFont typeface="Arial" panose="020B0604020202020204" pitchFamily="34" charset="0"/>
            <a:buChar char="•"/>
          </a:pPr>
          <a:r>
            <a:rPr lang="en-GB" b="0" i="0" dirty="0">
              <a:latin typeface="Helvetica" pitchFamily="2" charset="0"/>
            </a:rPr>
            <a:t>Am I recording enough information to avoid rerunning this work unnecessarily?</a:t>
          </a:r>
        </a:p>
      </dgm:t>
    </dgm:pt>
    <dgm:pt modelId="{FAA13982-B94E-1047-AE4D-934A7CB1115D}" type="parTrans" cxnId="{47C28670-315B-1645-A936-7F21E648C311}">
      <dgm:prSet/>
      <dgm:spPr/>
      <dgm:t>
        <a:bodyPr/>
        <a:lstStyle/>
        <a:p>
          <a:endParaRPr lang="en-GB">
            <a:latin typeface="Helvetica" pitchFamily="2" charset="0"/>
          </a:endParaRPr>
        </a:p>
      </dgm:t>
    </dgm:pt>
    <dgm:pt modelId="{C8BEB228-4F74-9B4F-8BB2-6A555C562D3A}" type="sibTrans" cxnId="{47C28670-315B-1645-A936-7F21E648C311}">
      <dgm:prSet/>
      <dgm:spPr/>
      <dgm:t>
        <a:bodyPr/>
        <a:lstStyle/>
        <a:p>
          <a:endParaRPr lang="en-GB">
            <a:latin typeface="Helvetica" pitchFamily="2" charset="0"/>
          </a:endParaRPr>
        </a:p>
      </dgm:t>
    </dgm:pt>
    <dgm:pt modelId="{39DF818D-C008-2541-AC40-EABB21B3638E}" type="pres">
      <dgm:prSet presAssocID="{1F711F7D-F685-154A-8463-2E70F577FE1B}" presName="Name0" presStyleCnt="0">
        <dgm:presLayoutVars>
          <dgm:dir/>
          <dgm:animLvl val="lvl"/>
          <dgm:resizeHandles val="exact"/>
        </dgm:presLayoutVars>
      </dgm:prSet>
      <dgm:spPr/>
    </dgm:pt>
    <dgm:pt modelId="{F16521EC-58DE-964A-BD43-C89CC758D0C0}" type="pres">
      <dgm:prSet presAssocID="{A362358E-5533-E247-ABBC-47F125F18F0D}" presName="composite" presStyleCnt="0"/>
      <dgm:spPr/>
    </dgm:pt>
    <dgm:pt modelId="{E37BB71C-9AFB-7C4C-AA73-47E66ED1D651}" type="pres">
      <dgm:prSet presAssocID="{A362358E-5533-E247-ABBC-47F125F18F0D}" presName="parTx" presStyleLbl="alignNode1" presStyleIdx="0" presStyleCnt="6">
        <dgm:presLayoutVars>
          <dgm:chMax val="0"/>
          <dgm:chPref val="0"/>
          <dgm:bulletEnabled val="1"/>
        </dgm:presLayoutVars>
      </dgm:prSet>
      <dgm:spPr/>
    </dgm:pt>
    <dgm:pt modelId="{9D278CCB-5EBB-0B4D-9C46-D692B37BE479}" type="pres">
      <dgm:prSet presAssocID="{A362358E-5533-E247-ABBC-47F125F18F0D}" presName="desTx" presStyleLbl="alignAccFollowNode1" presStyleIdx="0" presStyleCnt="6">
        <dgm:presLayoutVars>
          <dgm:bulletEnabled val="1"/>
        </dgm:presLayoutVars>
      </dgm:prSet>
      <dgm:spPr/>
    </dgm:pt>
    <dgm:pt modelId="{717F3921-70E2-2A4F-861C-BE3E215DA683}" type="pres">
      <dgm:prSet presAssocID="{FFBB4120-261F-B64A-A8C4-73D72C36AC55}" presName="space" presStyleCnt="0"/>
      <dgm:spPr/>
    </dgm:pt>
    <dgm:pt modelId="{7AB1E229-E924-8243-A70B-A3E0E292C131}" type="pres">
      <dgm:prSet presAssocID="{7875DD2B-6659-DD43-A9C1-51F4F8420D76}" presName="composite" presStyleCnt="0"/>
      <dgm:spPr/>
    </dgm:pt>
    <dgm:pt modelId="{15950A9E-A812-0B4E-A039-615215D23EE0}" type="pres">
      <dgm:prSet presAssocID="{7875DD2B-6659-DD43-A9C1-51F4F8420D76}" presName="parTx" presStyleLbl="alignNode1" presStyleIdx="1" presStyleCnt="6">
        <dgm:presLayoutVars>
          <dgm:chMax val="0"/>
          <dgm:chPref val="0"/>
          <dgm:bulletEnabled val="1"/>
        </dgm:presLayoutVars>
      </dgm:prSet>
      <dgm:spPr/>
    </dgm:pt>
    <dgm:pt modelId="{FBDB8839-6A05-594C-B97C-262FCE099679}" type="pres">
      <dgm:prSet presAssocID="{7875DD2B-6659-DD43-A9C1-51F4F8420D76}" presName="desTx" presStyleLbl="alignAccFollowNode1" presStyleIdx="1" presStyleCnt="6">
        <dgm:presLayoutVars>
          <dgm:bulletEnabled val="1"/>
        </dgm:presLayoutVars>
      </dgm:prSet>
      <dgm:spPr/>
    </dgm:pt>
    <dgm:pt modelId="{BFF683DD-84BC-2047-AD45-38FB6F22150B}" type="pres">
      <dgm:prSet presAssocID="{97EE1FC3-E988-9949-BF90-5D81C7CE3B18}" presName="space" presStyleCnt="0"/>
      <dgm:spPr/>
    </dgm:pt>
    <dgm:pt modelId="{A592BF86-70C2-E045-AD60-9A994E8F1B10}" type="pres">
      <dgm:prSet presAssocID="{7EAA7393-D225-E749-97F5-B246A6AC3361}" presName="composite" presStyleCnt="0"/>
      <dgm:spPr/>
    </dgm:pt>
    <dgm:pt modelId="{79EB28E6-3C9E-B646-B969-7420D60297A2}" type="pres">
      <dgm:prSet presAssocID="{7EAA7393-D225-E749-97F5-B246A6AC3361}" presName="parTx" presStyleLbl="alignNode1" presStyleIdx="2" presStyleCnt="6">
        <dgm:presLayoutVars>
          <dgm:chMax val="0"/>
          <dgm:chPref val="0"/>
          <dgm:bulletEnabled val="1"/>
        </dgm:presLayoutVars>
      </dgm:prSet>
      <dgm:spPr/>
    </dgm:pt>
    <dgm:pt modelId="{52CEA63F-9B88-DE47-BA39-E3CADBCCC122}" type="pres">
      <dgm:prSet presAssocID="{7EAA7393-D225-E749-97F5-B246A6AC3361}" presName="desTx" presStyleLbl="alignAccFollowNode1" presStyleIdx="2" presStyleCnt="6">
        <dgm:presLayoutVars>
          <dgm:bulletEnabled val="1"/>
        </dgm:presLayoutVars>
      </dgm:prSet>
      <dgm:spPr/>
    </dgm:pt>
    <dgm:pt modelId="{581E096A-1490-FB4B-9812-A9C80B65E367}" type="pres">
      <dgm:prSet presAssocID="{627079B1-378C-B84E-AF32-484B85B2989D}" presName="space" presStyleCnt="0"/>
      <dgm:spPr/>
    </dgm:pt>
    <dgm:pt modelId="{E12BD4CA-254F-AB44-AC4F-022DD0B0C9DA}" type="pres">
      <dgm:prSet presAssocID="{6079F3E3-750C-7E40-91AC-1BE1FA6BF6F0}" presName="composite" presStyleCnt="0"/>
      <dgm:spPr/>
    </dgm:pt>
    <dgm:pt modelId="{B4C53236-CDED-4B42-A863-E537079F0B77}" type="pres">
      <dgm:prSet presAssocID="{6079F3E3-750C-7E40-91AC-1BE1FA6BF6F0}" presName="parTx" presStyleLbl="alignNode1" presStyleIdx="3" presStyleCnt="6">
        <dgm:presLayoutVars>
          <dgm:chMax val="0"/>
          <dgm:chPref val="0"/>
          <dgm:bulletEnabled val="1"/>
        </dgm:presLayoutVars>
      </dgm:prSet>
      <dgm:spPr/>
    </dgm:pt>
    <dgm:pt modelId="{DC660714-1E2B-5B4F-B0DF-EEFDDAA05E26}" type="pres">
      <dgm:prSet presAssocID="{6079F3E3-750C-7E40-91AC-1BE1FA6BF6F0}" presName="desTx" presStyleLbl="alignAccFollowNode1" presStyleIdx="3" presStyleCnt="6">
        <dgm:presLayoutVars>
          <dgm:bulletEnabled val="1"/>
        </dgm:presLayoutVars>
      </dgm:prSet>
      <dgm:spPr/>
    </dgm:pt>
    <dgm:pt modelId="{3F92C449-4E02-3C40-95E6-E688F95FF6AA}" type="pres">
      <dgm:prSet presAssocID="{B15DF210-B17B-B643-A165-D8C232A5F462}" presName="space" presStyleCnt="0"/>
      <dgm:spPr/>
    </dgm:pt>
    <dgm:pt modelId="{1560D3C8-4C54-4E4E-BB54-5902D4006B5A}" type="pres">
      <dgm:prSet presAssocID="{7B7DE7E8-4D33-364D-9C83-3C80759349D8}" presName="composite" presStyleCnt="0"/>
      <dgm:spPr/>
    </dgm:pt>
    <dgm:pt modelId="{7A243927-E65E-F44D-A37F-B30DBC025025}" type="pres">
      <dgm:prSet presAssocID="{7B7DE7E8-4D33-364D-9C83-3C80759349D8}" presName="parTx" presStyleLbl="alignNode1" presStyleIdx="4" presStyleCnt="6">
        <dgm:presLayoutVars>
          <dgm:chMax val="0"/>
          <dgm:chPref val="0"/>
          <dgm:bulletEnabled val="1"/>
        </dgm:presLayoutVars>
      </dgm:prSet>
      <dgm:spPr/>
    </dgm:pt>
    <dgm:pt modelId="{441782F8-179D-F34E-B5CF-42572ADBF3CA}" type="pres">
      <dgm:prSet presAssocID="{7B7DE7E8-4D33-364D-9C83-3C80759349D8}" presName="desTx" presStyleLbl="alignAccFollowNode1" presStyleIdx="4" presStyleCnt="6">
        <dgm:presLayoutVars>
          <dgm:bulletEnabled val="1"/>
        </dgm:presLayoutVars>
      </dgm:prSet>
      <dgm:spPr/>
    </dgm:pt>
    <dgm:pt modelId="{6DF6A994-6D00-D54A-A385-E570A2FEF608}" type="pres">
      <dgm:prSet presAssocID="{1F6E4CE2-413D-954B-9194-B7737061108A}" presName="space" presStyleCnt="0"/>
      <dgm:spPr/>
    </dgm:pt>
    <dgm:pt modelId="{C1D0C906-4AB8-F345-A57A-F680838675F8}" type="pres">
      <dgm:prSet presAssocID="{B96C3363-BD54-EF44-9099-5415C4F9AAA6}" presName="composite" presStyleCnt="0"/>
      <dgm:spPr/>
    </dgm:pt>
    <dgm:pt modelId="{8C27F111-B382-C54F-9E7F-C3CAF5C995E5}" type="pres">
      <dgm:prSet presAssocID="{B96C3363-BD54-EF44-9099-5415C4F9AAA6}" presName="parTx" presStyleLbl="alignNode1" presStyleIdx="5" presStyleCnt="6">
        <dgm:presLayoutVars>
          <dgm:chMax val="0"/>
          <dgm:chPref val="0"/>
          <dgm:bulletEnabled val="1"/>
        </dgm:presLayoutVars>
      </dgm:prSet>
      <dgm:spPr/>
    </dgm:pt>
    <dgm:pt modelId="{D656CB32-8879-5E46-9BC9-4014E24BADCC}" type="pres">
      <dgm:prSet presAssocID="{B96C3363-BD54-EF44-9099-5415C4F9AAA6}" presName="desTx" presStyleLbl="alignAccFollowNode1" presStyleIdx="5" presStyleCnt="6">
        <dgm:presLayoutVars>
          <dgm:bulletEnabled val="1"/>
        </dgm:presLayoutVars>
      </dgm:prSet>
      <dgm:spPr/>
    </dgm:pt>
  </dgm:ptLst>
  <dgm:cxnLst>
    <dgm:cxn modelId="{32471009-E97D-EB41-B986-9AD233DE428A}" srcId="{A362358E-5533-E247-ABBC-47F125F18F0D}" destId="{62A72E3E-231D-C546-9C1F-39AB41DFBA4B}" srcOrd="3" destOrd="0" parTransId="{B8FBA907-3F41-844F-A792-CE736C757756}" sibTransId="{F8D010A7-8AB4-F74B-965E-002106376147}"/>
    <dgm:cxn modelId="{84256C0A-6B84-AC41-A909-9803E36BE690}" srcId="{7B7DE7E8-4D33-364D-9C83-3C80759349D8}" destId="{74BC8D85-18C6-0749-A4F4-D499D7F01840}" srcOrd="1" destOrd="0" parTransId="{D3855482-0716-0747-BBA9-77A011BBE2DE}" sibTransId="{F3565A0F-2BC9-9C4E-B54E-B430EC33C59A}"/>
    <dgm:cxn modelId="{ADC8760A-D38C-834A-AE76-84AD02F9F8FF}" type="presOf" srcId="{1F711F7D-F685-154A-8463-2E70F577FE1B}" destId="{39DF818D-C008-2541-AC40-EABB21B3638E}" srcOrd="0" destOrd="0" presId="urn:microsoft.com/office/officeart/2005/8/layout/hList1"/>
    <dgm:cxn modelId="{5B5C2F11-AA4A-6E4C-BB51-3D230E15C7D8}" srcId="{1F711F7D-F685-154A-8463-2E70F577FE1B}" destId="{A362358E-5533-E247-ABBC-47F125F18F0D}" srcOrd="0" destOrd="0" parTransId="{5A33ED50-82AE-F240-BC61-CA7D19763A56}" sibTransId="{FFBB4120-261F-B64A-A8C4-73D72C36AC55}"/>
    <dgm:cxn modelId="{C108181D-B95E-2145-96FB-A6C2D27240CE}" srcId="{1F711F7D-F685-154A-8463-2E70F577FE1B}" destId="{6079F3E3-750C-7E40-91AC-1BE1FA6BF6F0}" srcOrd="3" destOrd="0" parTransId="{4D195ACC-5C91-4849-A839-767E98FF8CBF}" sibTransId="{B15DF210-B17B-B643-A165-D8C232A5F462}"/>
    <dgm:cxn modelId="{A879611F-8CAE-3948-B6E3-F0CFDF69A229}" srcId="{7875DD2B-6659-DD43-A9C1-51F4F8420D76}" destId="{FBA58D3E-E596-C04D-BA79-338CA6B30F59}" srcOrd="2" destOrd="0" parTransId="{1CD745B2-46F4-B640-801D-ED1653DEFD22}" sibTransId="{5A230211-5124-7546-9CDA-318B06FF5E00}"/>
    <dgm:cxn modelId="{241EB120-56DF-714F-8630-410A2482BABF}" type="presOf" srcId="{BD4051A1-FCAD-9F4D-9B35-3627E2F477B8}" destId="{9D278CCB-5EBB-0B4D-9C46-D692B37BE479}" srcOrd="0" destOrd="1" presId="urn:microsoft.com/office/officeart/2005/8/layout/hList1"/>
    <dgm:cxn modelId="{7DD05024-FB62-5C43-8DC9-2CD96D8DA1AD}" type="presOf" srcId="{ED71E43E-591D-9A41-B441-F8517CA04FEB}" destId="{9D278CCB-5EBB-0B4D-9C46-D692B37BE479}" srcOrd="0" destOrd="2" presId="urn:microsoft.com/office/officeart/2005/8/layout/hList1"/>
    <dgm:cxn modelId="{2EFDE62A-9988-AC44-A548-E186A911A27C}" srcId="{7875DD2B-6659-DD43-A9C1-51F4F8420D76}" destId="{E2AAF652-908F-5249-8A88-D230614E6E8D}" srcOrd="3" destOrd="0" parTransId="{7C7E67B6-627D-4A48-9E59-11FEAD016F4E}" sibTransId="{427D954D-A584-8A4B-9654-97461791CC70}"/>
    <dgm:cxn modelId="{A7D0062D-D68E-B049-8864-D32D25EA5274}" type="presOf" srcId="{C8F4D3DC-5AC2-714F-AD2C-D87377A0666C}" destId="{D656CB32-8879-5E46-9BC9-4014E24BADCC}" srcOrd="0" destOrd="1" presId="urn:microsoft.com/office/officeart/2005/8/layout/hList1"/>
    <dgm:cxn modelId="{35AF8530-DFCF-BA4A-983F-63184EA0692F}" type="presOf" srcId="{1BA3871C-E61C-C841-B5EC-2D88CE1254D4}" destId="{441782F8-179D-F34E-B5CF-42572ADBF3CA}" srcOrd="0" destOrd="0" presId="urn:microsoft.com/office/officeart/2005/8/layout/hList1"/>
    <dgm:cxn modelId="{30DAC935-7453-1943-B24B-9E70BD78C920}" type="presOf" srcId="{6F8DEFAA-0144-924D-8A89-FA3CBF0BD24C}" destId="{9D278CCB-5EBB-0B4D-9C46-D692B37BE479}" srcOrd="0" destOrd="0" presId="urn:microsoft.com/office/officeart/2005/8/layout/hList1"/>
    <dgm:cxn modelId="{0D59A036-6034-B048-BBA6-136E70D33E61}" srcId="{6079F3E3-750C-7E40-91AC-1BE1FA6BF6F0}" destId="{B0CE5112-A7C2-6F40-9600-5991EBB5A30B}" srcOrd="1" destOrd="0" parTransId="{416740AC-F307-EB4A-BE05-54E49A8C1721}" sibTransId="{3C883910-3F77-FE41-A07F-6541A0D11FCF}"/>
    <dgm:cxn modelId="{48604E38-1AA0-B84D-A3E7-02F00C623BFF}" type="presOf" srcId="{D83260CD-7EB5-5B4B-9B79-FF07F45D1468}" destId="{DC660714-1E2B-5B4F-B0DF-EEFDDAA05E26}" srcOrd="0" destOrd="2" presId="urn:microsoft.com/office/officeart/2005/8/layout/hList1"/>
    <dgm:cxn modelId="{CEE35443-3914-C74F-9F89-1E3CF7D61848}" srcId="{1F711F7D-F685-154A-8463-2E70F577FE1B}" destId="{7B7DE7E8-4D33-364D-9C83-3C80759349D8}" srcOrd="4" destOrd="0" parTransId="{549B72E5-42E5-604B-8304-D13D81FC873B}" sibTransId="{1F6E4CE2-413D-954B-9194-B7737061108A}"/>
    <dgm:cxn modelId="{C0DBA353-14B9-3842-B24E-B4F9482603CE}" type="presOf" srcId="{B96C3363-BD54-EF44-9099-5415C4F9AAA6}" destId="{8C27F111-B382-C54F-9E7F-C3CAF5C995E5}" srcOrd="0" destOrd="0" presId="urn:microsoft.com/office/officeart/2005/8/layout/hList1"/>
    <dgm:cxn modelId="{490C545D-FAED-CD4E-AD6A-BCEDFACDC274}" type="presOf" srcId="{EA85514F-4C45-6644-B8B8-7A0B1C625083}" destId="{52CEA63F-9B88-DE47-BA39-E3CADBCCC122}" srcOrd="0" destOrd="1" presId="urn:microsoft.com/office/officeart/2005/8/layout/hList1"/>
    <dgm:cxn modelId="{AF4B7E60-6946-D44D-AD0E-CBEFFAFD419B}" type="presOf" srcId="{6959242B-23E8-BD41-A630-3263DBCFF425}" destId="{FBDB8839-6A05-594C-B97C-262FCE099679}" srcOrd="0" destOrd="0" presId="urn:microsoft.com/office/officeart/2005/8/layout/hList1"/>
    <dgm:cxn modelId="{4AB77361-EFCD-AF4A-BB31-87D18D2A9732}" type="presOf" srcId="{55455633-B623-C842-B69D-7D7A1ABE0523}" destId="{D656CB32-8879-5E46-9BC9-4014E24BADCC}" srcOrd="0" destOrd="0" presId="urn:microsoft.com/office/officeart/2005/8/layout/hList1"/>
    <dgm:cxn modelId="{B7EBA263-4EBC-1B4C-A19B-0218FBD522C3}" type="presOf" srcId="{E2AAF652-908F-5249-8A88-D230614E6E8D}" destId="{FBDB8839-6A05-594C-B97C-262FCE099679}" srcOrd="0" destOrd="3" presId="urn:microsoft.com/office/officeart/2005/8/layout/hList1"/>
    <dgm:cxn modelId="{09E59566-0D59-7146-B598-155522158FB4}" srcId="{7EAA7393-D225-E749-97F5-B246A6AC3361}" destId="{EA85514F-4C45-6644-B8B8-7A0B1C625083}" srcOrd="1" destOrd="0" parTransId="{C38910EA-DBBC-3A40-8BBC-FBF016E70525}" sibTransId="{6B757ACC-AF6E-E545-A9DD-BFF0AC02E41E}"/>
    <dgm:cxn modelId="{0F7C6C69-F24E-004F-AF38-E3F68BA40896}" srcId="{1F711F7D-F685-154A-8463-2E70F577FE1B}" destId="{7EAA7393-D225-E749-97F5-B246A6AC3361}" srcOrd="2" destOrd="0" parTransId="{2A5A440C-C6E7-A943-8D67-640616462AD2}" sibTransId="{627079B1-378C-B84E-AF32-484B85B2989D}"/>
    <dgm:cxn modelId="{1FA0016B-1F80-3D40-BD51-3E30E10A16B7}" type="presOf" srcId="{E2E6B549-48B8-C845-826A-2D7E70542F4B}" destId="{FBDB8839-6A05-594C-B97C-262FCE099679}" srcOrd="0" destOrd="1" presId="urn:microsoft.com/office/officeart/2005/8/layout/hList1"/>
    <dgm:cxn modelId="{169CE56C-48FE-1C4F-BBEB-97A290D13B32}" srcId="{7EAA7393-D225-E749-97F5-B246A6AC3361}" destId="{747498B3-487A-744B-BA19-4B058B664552}" srcOrd="0" destOrd="0" parTransId="{19A80915-4348-2346-8F54-3992A5850FDC}" sibTransId="{3AFD9D18-B98F-DD42-AC3D-49859AAF348C}"/>
    <dgm:cxn modelId="{2C003570-17EB-D74C-B6DD-8FB3E7E68083}" type="presOf" srcId="{7875DD2B-6659-DD43-A9C1-51F4F8420D76}" destId="{15950A9E-A812-0B4E-A039-615215D23EE0}" srcOrd="0" destOrd="0" presId="urn:microsoft.com/office/officeart/2005/8/layout/hList1"/>
    <dgm:cxn modelId="{47C28670-315B-1645-A936-7F21E648C311}" srcId="{6079F3E3-750C-7E40-91AC-1BE1FA6BF6F0}" destId="{18057A51-9B9E-3C43-83AE-6E7D343C7F67}" srcOrd="3" destOrd="0" parTransId="{FAA13982-B94E-1047-AE4D-934A7CB1115D}" sibTransId="{C8BEB228-4F74-9B4F-8BB2-6A555C562D3A}"/>
    <dgm:cxn modelId="{9F8E7E79-5B01-4445-AC87-226BE02F5B0A}" srcId="{B96C3363-BD54-EF44-9099-5415C4F9AAA6}" destId="{72CC01BB-A86F-934E-9C07-E81AC26F5D24}" srcOrd="3" destOrd="0" parTransId="{83911009-EC41-634D-A533-6209BE41A40C}" sibTransId="{8046AE2D-52DD-A147-9DF6-BA5305C91E0C}"/>
    <dgm:cxn modelId="{47220482-A7F2-C548-AA49-027699593744}" srcId="{7875DD2B-6659-DD43-A9C1-51F4F8420D76}" destId="{E2E6B549-48B8-C845-826A-2D7E70542F4B}" srcOrd="1" destOrd="0" parTransId="{F621DA95-BDEE-3D43-BD8F-8C7802EE9C11}" sibTransId="{D7881B2B-3290-8941-9BF3-2BFA7C550E1D}"/>
    <dgm:cxn modelId="{E6629287-5401-2440-9824-A629FFA1EDE6}" srcId="{7875DD2B-6659-DD43-A9C1-51F4F8420D76}" destId="{6959242B-23E8-BD41-A630-3263DBCFF425}" srcOrd="0" destOrd="0" parTransId="{C642AF99-72C7-EB40-ABAD-9B180800777A}" sibTransId="{20C72C7A-C16F-E74E-BE8C-5C5120D3D46C}"/>
    <dgm:cxn modelId="{B129918D-6680-4A4A-AC68-D9196EB4D785}" type="presOf" srcId="{7B7DE7E8-4D33-364D-9C83-3C80759349D8}" destId="{7A243927-E65E-F44D-A37F-B30DBC025025}" srcOrd="0" destOrd="0" presId="urn:microsoft.com/office/officeart/2005/8/layout/hList1"/>
    <dgm:cxn modelId="{C80B9095-D371-DB48-9BF4-22334EEDEA2E}" srcId="{7B7DE7E8-4D33-364D-9C83-3C80759349D8}" destId="{1BA3871C-E61C-C841-B5EC-2D88CE1254D4}" srcOrd="0" destOrd="0" parTransId="{1E256FCD-9A2B-7B4C-AA41-BB1143780733}" sibTransId="{9C984025-D826-9F40-9AC2-EA3739F95EEB}"/>
    <dgm:cxn modelId="{84800897-E57E-BE47-AFF0-92277DEB87EA}" srcId="{B96C3363-BD54-EF44-9099-5415C4F9AAA6}" destId="{55455633-B623-C842-B69D-7D7A1ABE0523}" srcOrd="0" destOrd="0" parTransId="{657D6BF8-6410-FD46-9621-4797E361BF00}" sibTransId="{89DAC70D-EC38-4143-9B1F-407B1416EACF}"/>
    <dgm:cxn modelId="{FC99F39C-EB91-EB46-86A3-0AFA0E9020C2}" srcId="{1F711F7D-F685-154A-8463-2E70F577FE1B}" destId="{7875DD2B-6659-DD43-A9C1-51F4F8420D76}" srcOrd="1" destOrd="0" parTransId="{A533F720-7AF5-2945-9F8E-6A0BB0211319}" sibTransId="{97EE1FC3-E988-9949-BF90-5D81C7CE3B18}"/>
    <dgm:cxn modelId="{043597A4-3DCB-E849-AEA3-28823024DDD1}" srcId="{B96C3363-BD54-EF44-9099-5415C4F9AAA6}" destId="{0C725B58-53AC-454F-885D-D86B7D571FF8}" srcOrd="2" destOrd="0" parTransId="{229A14DC-6994-1A4D-935C-773A1112BDE3}" sibTransId="{F6E7970D-6BE1-E049-8291-16168E3998DF}"/>
    <dgm:cxn modelId="{E9F841A7-56AD-CB44-B76A-03792B4E4751}" type="presOf" srcId="{FBA58D3E-E596-C04D-BA79-338CA6B30F59}" destId="{FBDB8839-6A05-594C-B97C-262FCE099679}" srcOrd="0" destOrd="2" presId="urn:microsoft.com/office/officeart/2005/8/layout/hList1"/>
    <dgm:cxn modelId="{EAFB69AC-58F9-A844-8DEE-B7A929FE7B11}" type="presOf" srcId="{72CC01BB-A86F-934E-9C07-E81AC26F5D24}" destId="{D656CB32-8879-5E46-9BC9-4014E24BADCC}" srcOrd="0" destOrd="3" presId="urn:microsoft.com/office/officeart/2005/8/layout/hList1"/>
    <dgm:cxn modelId="{10C36CB3-6ACF-D94C-966F-15CBC1706927}" type="presOf" srcId="{18057A51-9B9E-3C43-83AE-6E7D343C7F67}" destId="{DC660714-1E2B-5B4F-B0DF-EEFDDAA05E26}" srcOrd="0" destOrd="3" presId="urn:microsoft.com/office/officeart/2005/8/layout/hList1"/>
    <dgm:cxn modelId="{1DE065B6-4E65-0945-9EEF-CA940CCC6BB5}" srcId="{A362358E-5533-E247-ABBC-47F125F18F0D}" destId="{BD4051A1-FCAD-9F4D-9B35-3627E2F477B8}" srcOrd="1" destOrd="0" parTransId="{A8F910F3-5E94-9044-B6CA-8217FD36912A}" sibTransId="{37224855-1C1F-1847-B43C-811DDFD41ECD}"/>
    <dgm:cxn modelId="{0D55CEBC-071D-8542-B9DF-FA0A13E00AEF}" type="presOf" srcId="{74BC8D85-18C6-0749-A4F4-D499D7F01840}" destId="{441782F8-179D-F34E-B5CF-42572ADBF3CA}" srcOrd="0" destOrd="1" presId="urn:microsoft.com/office/officeart/2005/8/layout/hList1"/>
    <dgm:cxn modelId="{C96EBDD2-95F8-894F-8E1D-0345A7DC3309}" type="presOf" srcId="{62A72E3E-231D-C546-9C1F-39AB41DFBA4B}" destId="{9D278CCB-5EBB-0B4D-9C46-D692B37BE479}" srcOrd="0" destOrd="3" presId="urn:microsoft.com/office/officeart/2005/8/layout/hList1"/>
    <dgm:cxn modelId="{5C3760D3-08FF-0740-9D55-9784CD4742D1}" srcId="{6079F3E3-750C-7E40-91AC-1BE1FA6BF6F0}" destId="{6B8213BF-442B-BC41-9A4C-95383D7E3B94}" srcOrd="0" destOrd="0" parTransId="{6954392D-B82C-B946-AEFE-A072D1E8F746}" sibTransId="{317C391B-2A12-E74D-839C-7157698790F2}"/>
    <dgm:cxn modelId="{39667BD5-4FBF-744A-A497-3740A0928FBB}" type="presOf" srcId="{6079F3E3-750C-7E40-91AC-1BE1FA6BF6F0}" destId="{B4C53236-CDED-4B42-A863-E537079F0B77}" srcOrd="0" destOrd="0" presId="urn:microsoft.com/office/officeart/2005/8/layout/hList1"/>
    <dgm:cxn modelId="{9B2FAFD5-5276-A04D-824D-582186005B7C}" type="presOf" srcId="{B0CE5112-A7C2-6F40-9600-5991EBB5A30B}" destId="{DC660714-1E2B-5B4F-B0DF-EEFDDAA05E26}" srcOrd="0" destOrd="1" presId="urn:microsoft.com/office/officeart/2005/8/layout/hList1"/>
    <dgm:cxn modelId="{E9F022E1-2386-DA4F-B900-B7CCB5B8C5AA}" srcId="{A362358E-5533-E247-ABBC-47F125F18F0D}" destId="{6F8DEFAA-0144-924D-8A89-FA3CBF0BD24C}" srcOrd="0" destOrd="0" parTransId="{0CE7DDC8-9510-9343-8FA4-C4ED398E33C4}" sibTransId="{4B87143C-8F10-F74B-A15C-2010FC07E1C5}"/>
    <dgm:cxn modelId="{81856CE9-1304-4444-8785-67E72407EA20}" type="presOf" srcId="{747498B3-487A-744B-BA19-4B058B664552}" destId="{52CEA63F-9B88-DE47-BA39-E3CADBCCC122}" srcOrd="0" destOrd="0" presId="urn:microsoft.com/office/officeart/2005/8/layout/hList1"/>
    <dgm:cxn modelId="{C64F1BEF-80A1-BC40-B7E4-6566B0468FFB}" srcId="{1F711F7D-F685-154A-8463-2E70F577FE1B}" destId="{B96C3363-BD54-EF44-9099-5415C4F9AAA6}" srcOrd="5" destOrd="0" parTransId="{0BC58D67-8603-D146-BD02-685AA96464D5}" sibTransId="{FD29EE20-BA7D-FE4D-9600-93A4000F5DF9}"/>
    <dgm:cxn modelId="{410C54F0-F2AE-5F44-935E-D80A8CFB1988}" srcId="{6079F3E3-750C-7E40-91AC-1BE1FA6BF6F0}" destId="{D83260CD-7EB5-5B4B-9B79-FF07F45D1468}" srcOrd="2" destOrd="0" parTransId="{7B399997-A12E-7B4C-8ED3-6E866821FC7E}" sibTransId="{FAB4DFC0-E0D2-0A44-863F-BE135347A670}"/>
    <dgm:cxn modelId="{8A4C25F2-0978-2940-A17A-30A604A10A84}" type="presOf" srcId="{7EAA7393-D225-E749-97F5-B246A6AC3361}" destId="{79EB28E6-3C9E-B646-B969-7420D60297A2}" srcOrd="0" destOrd="0" presId="urn:microsoft.com/office/officeart/2005/8/layout/hList1"/>
    <dgm:cxn modelId="{71C1C0F2-FB0C-4345-BCB3-B1205626A146}" type="presOf" srcId="{0C725B58-53AC-454F-885D-D86B7D571FF8}" destId="{D656CB32-8879-5E46-9BC9-4014E24BADCC}" srcOrd="0" destOrd="2" presId="urn:microsoft.com/office/officeart/2005/8/layout/hList1"/>
    <dgm:cxn modelId="{36CA57F3-435E-324C-BB48-03BA2F5DC077}" type="presOf" srcId="{6B8213BF-442B-BC41-9A4C-95383D7E3B94}" destId="{DC660714-1E2B-5B4F-B0DF-EEFDDAA05E26}" srcOrd="0" destOrd="0" presId="urn:microsoft.com/office/officeart/2005/8/layout/hList1"/>
    <dgm:cxn modelId="{304ECDF6-86EE-E147-A453-8B5785811141}" type="presOf" srcId="{A362358E-5533-E247-ABBC-47F125F18F0D}" destId="{E37BB71C-9AFB-7C4C-AA73-47E66ED1D651}" srcOrd="0" destOrd="0" presId="urn:microsoft.com/office/officeart/2005/8/layout/hList1"/>
    <dgm:cxn modelId="{5B0B7FF8-60C0-5A48-ACBA-49186A496CFC}" srcId="{A362358E-5533-E247-ABBC-47F125F18F0D}" destId="{ED71E43E-591D-9A41-B441-F8517CA04FEB}" srcOrd="2" destOrd="0" parTransId="{FA8FCEEB-0392-2044-A611-084C3DD5271F}" sibTransId="{4D0B3C9E-D421-2B4A-B37E-759DE147C8C0}"/>
    <dgm:cxn modelId="{AF1A99FF-4B16-EA47-9BAD-9DEDCA421C92}" srcId="{B96C3363-BD54-EF44-9099-5415C4F9AAA6}" destId="{C8F4D3DC-5AC2-714F-AD2C-D87377A0666C}" srcOrd="1" destOrd="0" parTransId="{DEBC6B7C-CFF6-DE4B-BD2B-3316A438EFA5}" sibTransId="{07DFFB87-FC65-D54E-A615-F5EAD7E09CB8}"/>
    <dgm:cxn modelId="{424CBAB1-DDE5-A94E-B2A0-9B68ABDE0FC2}" type="presParOf" srcId="{39DF818D-C008-2541-AC40-EABB21B3638E}" destId="{F16521EC-58DE-964A-BD43-C89CC758D0C0}" srcOrd="0" destOrd="0" presId="urn:microsoft.com/office/officeart/2005/8/layout/hList1"/>
    <dgm:cxn modelId="{02780A24-9182-D54B-8336-059447BBFD96}" type="presParOf" srcId="{F16521EC-58DE-964A-BD43-C89CC758D0C0}" destId="{E37BB71C-9AFB-7C4C-AA73-47E66ED1D651}" srcOrd="0" destOrd="0" presId="urn:microsoft.com/office/officeart/2005/8/layout/hList1"/>
    <dgm:cxn modelId="{F7A93C12-98F2-A649-BCE8-00202868D76D}" type="presParOf" srcId="{F16521EC-58DE-964A-BD43-C89CC758D0C0}" destId="{9D278CCB-5EBB-0B4D-9C46-D692B37BE479}" srcOrd="1" destOrd="0" presId="urn:microsoft.com/office/officeart/2005/8/layout/hList1"/>
    <dgm:cxn modelId="{49BBA746-42AF-2F41-92E6-D90EBE1B22E6}" type="presParOf" srcId="{39DF818D-C008-2541-AC40-EABB21B3638E}" destId="{717F3921-70E2-2A4F-861C-BE3E215DA683}" srcOrd="1" destOrd="0" presId="urn:microsoft.com/office/officeart/2005/8/layout/hList1"/>
    <dgm:cxn modelId="{9779EC03-8DAA-6B4A-869F-FB14A6982DBB}" type="presParOf" srcId="{39DF818D-C008-2541-AC40-EABB21B3638E}" destId="{7AB1E229-E924-8243-A70B-A3E0E292C131}" srcOrd="2" destOrd="0" presId="urn:microsoft.com/office/officeart/2005/8/layout/hList1"/>
    <dgm:cxn modelId="{39A40014-D57E-E842-8E19-9B3269949DDB}" type="presParOf" srcId="{7AB1E229-E924-8243-A70B-A3E0E292C131}" destId="{15950A9E-A812-0B4E-A039-615215D23EE0}" srcOrd="0" destOrd="0" presId="urn:microsoft.com/office/officeart/2005/8/layout/hList1"/>
    <dgm:cxn modelId="{7E72E345-18A8-0A4D-8FA8-FEDFB8DE1D44}" type="presParOf" srcId="{7AB1E229-E924-8243-A70B-A3E0E292C131}" destId="{FBDB8839-6A05-594C-B97C-262FCE099679}" srcOrd="1" destOrd="0" presId="urn:microsoft.com/office/officeart/2005/8/layout/hList1"/>
    <dgm:cxn modelId="{D4E9099C-6593-B94A-BD23-C60F0AD0E62D}" type="presParOf" srcId="{39DF818D-C008-2541-AC40-EABB21B3638E}" destId="{BFF683DD-84BC-2047-AD45-38FB6F22150B}" srcOrd="3" destOrd="0" presId="urn:microsoft.com/office/officeart/2005/8/layout/hList1"/>
    <dgm:cxn modelId="{34897D30-6773-274C-8E0E-0B1EDBF940AB}" type="presParOf" srcId="{39DF818D-C008-2541-AC40-EABB21B3638E}" destId="{A592BF86-70C2-E045-AD60-9A994E8F1B10}" srcOrd="4" destOrd="0" presId="urn:microsoft.com/office/officeart/2005/8/layout/hList1"/>
    <dgm:cxn modelId="{8B7CC226-F5EE-2443-B8EE-4BC94FEF5205}" type="presParOf" srcId="{A592BF86-70C2-E045-AD60-9A994E8F1B10}" destId="{79EB28E6-3C9E-B646-B969-7420D60297A2}" srcOrd="0" destOrd="0" presId="urn:microsoft.com/office/officeart/2005/8/layout/hList1"/>
    <dgm:cxn modelId="{066FEEAD-BE4E-B741-A981-3A4783C2EF1E}" type="presParOf" srcId="{A592BF86-70C2-E045-AD60-9A994E8F1B10}" destId="{52CEA63F-9B88-DE47-BA39-E3CADBCCC122}" srcOrd="1" destOrd="0" presId="urn:microsoft.com/office/officeart/2005/8/layout/hList1"/>
    <dgm:cxn modelId="{11584874-A4AC-BC41-BD70-F3AC834DCEBD}" type="presParOf" srcId="{39DF818D-C008-2541-AC40-EABB21B3638E}" destId="{581E096A-1490-FB4B-9812-A9C80B65E367}" srcOrd="5" destOrd="0" presId="urn:microsoft.com/office/officeart/2005/8/layout/hList1"/>
    <dgm:cxn modelId="{4237464B-D0A2-854F-96C6-F0AC34D07733}" type="presParOf" srcId="{39DF818D-C008-2541-AC40-EABB21B3638E}" destId="{E12BD4CA-254F-AB44-AC4F-022DD0B0C9DA}" srcOrd="6" destOrd="0" presId="urn:microsoft.com/office/officeart/2005/8/layout/hList1"/>
    <dgm:cxn modelId="{581DBF7E-61D5-B74B-AFC1-E2F49BBC9561}" type="presParOf" srcId="{E12BD4CA-254F-AB44-AC4F-022DD0B0C9DA}" destId="{B4C53236-CDED-4B42-A863-E537079F0B77}" srcOrd="0" destOrd="0" presId="urn:microsoft.com/office/officeart/2005/8/layout/hList1"/>
    <dgm:cxn modelId="{EB7138FE-944B-F243-A745-6B7E486CE681}" type="presParOf" srcId="{E12BD4CA-254F-AB44-AC4F-022DD0B0C9DA}" destId="{DC660714-1E2B-5B4F-B0DF-EEFDDAA05E26}" srcOrd="1" destOrd="0" presId="urn:microsoft.com/office/officeart/2005/8/layout/hList1"/>
    <dgm:cxn modelId="{043265EA-7C77-6744-A4B2-63CFD020988F}" type="presParOf" srcId="{39DF818D-C008-2541-AC40-EABB21B3638E}" destId="{3F92C449-4E02-3C40-95E6-E688F95FF6AA}" srcOrd="7" destOrd="0" presId="urn:microsoft.com/office/officeart/2005/8/layout/hList1"/>
    <dgm:cxn modelId="{22F80CE2-337A-A542-B01F-7021791DC97F}" type="presParOf" srcId="{39DF818D-C008-2541-AC40-EABB21B3638E}" destId="{1560D3C8-4C54-4E4E-BB54-5902D4006B5A}" srcOrd="8" destOrd="0" presId="urn:microsoft.com/office/officeart/2005/8/layout/hList1"/>
    <dgm:cxn modelId="{1C77BD64-35A1-7E44-AA72-ED8691EEC650}" type="presParOf" srcId="{1560D3C8-4C54-4E4E-BB54-5902D4006B5A}" destId="{7A243927-E65E-F44D-A37F-B30DBC025025}" srcOrd="0" destOrd="0" presId="urn:microsoft.com/office/officeart/2005/8/layout/hList1"/>
    <dgm:cxn modelId="{6386A047-3D5B-4D4E-935D-F2D4EC698AAF}" type="presParOf" srcId="{1560D3C8-4C54-4E4E-BB54-5902D4006B5A}" destId="{441782F8-179D-F34E-B5CF-42572ADBF3CA}" srcOrd="1" destOrd="0" presId="urn:microsoft.com/office/officeart/2005/8/layout/hList1"/>
    <dgm:cxn modelId="{58762D0B-0682-5E4D-A455-6B938254D61F}" type="presParOf" srcId="{39DF818D-C008-2541-AC40-EABB21B3638E}" destId="{6DF6A994-6D00-D54A-A385-E570A2FEF608}" srcOrd="9" destOrd="0" presId="urn:microsoft.com/office/officeart/2005/8/layout/hList1"/>
    <dgm:cxn modelId="{08D653BA-1F6E-F241-B378-32DEE1F2DBF5}" type="presParOf" srcId="{39DF818D-C008-2541-AC40-EABB21B3638E}" destId="{C1D0C906-4AB8-F345-A57A-F680838675F8}" srcOrd="10" destOrd="0" presId="urn:microsoft.com/office/officeart/2005/8/layout/hList1"/>
    <dgm:cxn modelId="{46C4A6D2-96DC-D246-92D8-970125BD92E4}" type="presParOf" srcId="{C1D0C906-4AB8-F345-A57A-F680838675F8}" destId="{8C27F111-B382-C54F-9E7F-C3CAF5C995E5}" srcOrd="0" destOrd="0" presId="urn:microsoft.com/office/officeart/2005/8/layout/hList1"/>
    <dgm:cxn modelId="{642E36FD-8410-864F-86CD-1485E49544E6}" type="presParOf" srcId="{C1D0C906-4AB8-F345-A57A-F680838675F8}" destId="{D656CB32-8879-5E46-9BC9-4014E24BADCC}" srcOrd="1" destOrd="0" presId="urn:microsoft.com/office/officeart/2005/8/layout/h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316286-00DF-44D6-BB6E-3A17A8E6D2D7}">
      <dsp:nvSpPr>
        <dsp:cNvPr id="0" name=""/>
        <dsp:cNvSpPr/>
      </dsp:nvSpPr>
      <dsp:spPr>
        <a:xfrm>
          <a:off x="0" y="2636"/>
          <a:ext cx="11021786" cy="12331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5E67C6-3553-4279-A60C-05B9DB308E6C}">
      <dsp:nvSpPr>
        <dsp:cNvPr id="0" name=""/>
        <dsp:cNvSpPr/>
      </dsp:nvSpPr>
      <dsp:spPr>
        <a:xfrm>
          <a:off x="373017" y="280087"/>
          <a:ext cx="678213" cy="678213"/>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7B998-956E-4D93-9346-5D56C28F8AFA}">
      <dsp:nvSpPr>
        <dsp:cNvPr id="0" name=""/>
        <dsp:cNvSpPr/>
      </dsp:nvSpPr>
      <dsp:spPr>
        <a:xfrm>
          <a:off x="1424247" y="2636"/>
          <a:ext cx="4959803" cy="1233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505" tIns="130505" rIns="130505" bIns="130505" numCol="1" spcCol="1270" anchor="ctr" anchorCtr="0">
          <a:noAutofit/>
        </a:bodyPr>
        <a:lstStyle/>
        <a:p>
          <a:pPr marL="0" lvl="0" indent="0" algn="l" defTabSz="1111250">
            <a:lnSpc>
              <a:spcPct val="100000"/>
            </a:lnSpc>
            <a:spcBef>
              <a:spcPct val="0"/>
            </a:spcBef>
            <a:spcAft>
              <a:spcPct val="35000"/>
            </a:spcAft>
            <a:buNone/>
          </a:pPr>
          <a:r>
            <a:rPr lang="en-GB" sz="2500" kern="1200" dirty="0"/>
            <a:t>Direct impacts</a:t>
          </a:r>
          <a:endParaRPr lang="en-US" sz="2500" kern="1200" dirty="0"/>
        </a:p>
      </dsp:txBody>
      <dsp:txXfrm>
        <a:off x="1424247" y="2636"/>
        <a:ext cx="4959803" cy="1233114"/>
      </dsp:txXfrm>
    </dsp:sp>
    <dsp:sp modelId="{B5263710-BE11-4242-B2DE-DC5008DAD45D}">
      <dsp:nvSpPr>
        <dsp:cNvPr id="0" name=""/>
        <dsp:cNvSpPr/>
      </dsp:nvSpPr>
      <dsp:spPr>
        <a:xfrm>
          <a:off x="6384051" y="2636"/>
          <a:ext cx="4636342" cy="1233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505" tIns="130505" rIns="130505" bIns="130505" numCol="1" spcCol="1270" anchor="ctr" anchorCtr="0">
          <a:noAutofit/>
        </a:bodyPr>
        <a:lstStyle/>
        <a:p>
          <a:pPr marL="0" lvl="0" indent="0" algn="l" defTabSz="711200">
            <a:lnSpc>
              <a:spcPct val="100000"/>
            </a:lnSpc>
            <a:spcBef>
              <a:spcPct val="0"/>
            </a:spcBef>
            <a:spcAft>
              <a:spcPct val="35000"/>
            </a:spcAft>
            <a:buNone/>
          </a:pPr>
          <a:r>
            <a:rPr lang="en-GB" sz="1600" kern="1200" dirty="0"/>
            <a:t>New approaches/technologies, efficiency improvements</a:t>
          </a:r>
          <a:endParaRPr lang="en-US" sz="1600" kern="1200" dirty="0"/>
        </a:p>
        <a:p>
          <a:pPr marL="0" lvl="0" indent="0" algn="l" defTabSz="711200">
            <a:lnSpc>
              <a:spcPct val="100000"/>
            </a:lnSpc>
            <a:spcBef>
              <a:spcPct val="0"/>
            </a:spcBef>
            <a:spcAft>
              <a:spcPct val="35000"/>
            </a:spcAft>
            <a:buNone/>
          </a:pPr>
          <a:r>
            <a:rPr lang="en-GB" sz="1600" kern="1200" dirty="0"/>
            <a:t>Understanding/quantifying </a:t>
          </a:r>
          <a:r>
            <a:rPr lang="en-GB" sz="1600" kern="1200" dirty="0" err="1"/>
            <a:t>polycrisis</a:t>
          </a:r>
          <a:r>
            <a:rPr lang="en-GB" sz="1600" kern="1200" dirty="0"/>
            <a:t> impacts</a:t>
          </a:r>
          <a:endParaRPr lang="en-US" sz="1600" kern="1200" dirty="0"/>
        </a:p>
      </dsp:txBody>
      <dsp:txXfrm>
        <a:off x="6384051" y="2636"/>
        <a:ext cx="4636342" cy="1233114"/>
      </dsp:txXfrm>
    </dsp:sp>
    <dsp:sp modelId="{77BDC773-7BAD-49F9-AFC9-82D646095C21}">
      <dsp:nvSpPr>
        <dsp:cNvPr id="0" name=""/>
        <dsp:cNvSpPr/>
      </dsp:nvSpPr>
      <dsp:spPr>
        <a:xfrm>
          <a:off x="0" y="1544030"/>
          <a:ext cx="11021786" cy="12331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F71C9B-85FD-4A6C-8D13-EB8AD18C35D5}">
      <dsp:nvSpPr>
        <dsp:cNvPr id="0" name=""/>
        <dsp:cNvSpPr/>
      </dsp:nvSpPr>
      <dsp:spPr>
        <a:xfrm>
          <a:off x="373017" y="1821480"/>
          <a:ext cx="678213" cy="6782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C65DAE-FC53-47B3-BB7C-BA20F227ADAD}">
      <dsp:nvSpPr>
        <dsp:cNvPr id="0" name=""/>
        <dsp:cNvSpPr/>
      </dsp:nvSpPr>
      <dsp:spPr>
        <a:xfrm>
          <a:off x="1424247" y="1544030"/>
          <a:ext cx="4959803" cy="1233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505" tIns="130505" rIns="130505" bIns="130505" numCol="1" spcCol="1270" anchor="ctr" anchorCtr="0">
          <a:noAutofit/>
        </a:bodyPr>
        <a:lstStyle/>
        <a:p>
          <a:pPr marL="0" lvl="0" indent="0" algn="l" defTabSz="1111250">
            <a:lnSpc>
              <a:spcPct val="100000"/>
            </a:lnSpc>
            <a:spcBef>
              <a:spcPct val="0"/>
            </a:spcBef>
            <a:spcAft>
              <a:spcPct val="35000"/>
            </a:spcAft>
            <a:buNone/>
          </a:pPr>
          <a:r>
            <a:rPr lang="en-GB" sz="2500" kern="1200" dirty="0"/>
            <a:t>Indirect impacts</a:t>
          </a:r>
          <a:endParaRPr lang="en-US" sz="2500" kern="1200" dirty="0"/>
        </a:p>
      </dsp:txBody>
      <dsp:txXfrm>
        <a:off x="1424247" y="1544030"/>
        <a:ext cx="4959803" cy="1233114"/>
      </dsp:txXfrm>
    </dsp:sp>
    <dsp:sp modelId="{711F53A7-86FB-4C1F-B72C-FF080E4FAFD9}">
      <dsp:nvSpPr>
        <dsp:cNvPr id="0" name=""/>
        <dsp:cNvSpPr/>
      </dsp:nvSpPr>
      <dsp:spPr>
        <a:xfrm>
          <a:off x="6384051" y="1544030"/>
          <a:ext cx="4636342" cy="1233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505" tIns="130505" rIns="130505" bIns="130505" numCol="1" spcCol="1270" anchor="ctr" anchorCtr="0">
          <a:noAutofit/>
        </a:bodyPr>
        <a:lstStyle/>
        <a:p>
          <a:pPr marL="0" lvl="0" indent="0" algn="l" defTabSz="711200">
            <a:lnSpc>
              <a:spcPct val="100000"/>
            </a:lnSpc>
            <a:spcBef>
              <a:spcPct val="0"/>
            </a:spcBef>
            <a:spcAft>
              <a:spcPct val="35000"/>
            </a:spcAft>
            <a:buNone/>
          </a:pPr>
          <a:r>
            <a:rPr lang="en-GB" sz="1600" kern="1200" dirty="0"/>
            <a:t>Fundamental research to enable new approaches/technologies</a:t>
          </a:r>
          <a:endParaRPr lang="en-US" sz="1600" kern="1200" dirty="0"/>
        </a:p>
        <a:p>
          <a:pPr marL="0" lvl="0" indent="0" algn="l" defTabSz="711200">
            <a:lnSpc>
              <a:spcPct val="100000"/>
            </a:lnSpc>
            <a:spcBef>
              <a:spcPct val="0"/>
            </a:spcBef>
            <a:spcAft>
              <a:spcPct val="35000"/>
            </a:spcAft>
            <a:buNone/>
          </a:pPr>
          <a:r>
            <a:rPr lang="en-GB" sz="1600" kern="1200" dirty="0"/>
            <a:t>Model improvements</a:t>
          </a:r>
          <a:endParaRPr lang="en-US" sz="1600" kern="1200" dirty="0"/>
        </a:p>
      </dsp:txBody>
      <dsp:txXfrm>
        <a:off x="6384051" y="1544030"/>
        <a:ext cx="4636342" cy="1233114"/>
      </dsp:txXfrm>
    </dsp:sp>
    <dsp:sp modelId="{FD2D32A4-D57A-414B-8D30-051DD3422C16}">
      <dsp:nvSpPr>
        <dsp:cNvPr id="0" name=""/>
        <dsp:cNvSpPr/>
      </dsp:nvSpPr>
      <dsp:spPr>
        <a:xfrm>
          <a:off x="0" y="3085423"/>
          <a:ext cx="11021786" cy="123311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4B49F6-CDD3-4B02-BE9D-55904773B6F8}">
      <dsp:nvSpPr>
        <dsp:cNvPr id="0" name=""/>
        <dsp:cNvSpPr/>
      </dsp:nvSpPr>
      <dsp:spPr>
        <a:xfrm>
          <a:off x="373017" y="3362874"/>
          <a:ext cx="678213" cy="6782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E8B9C3-EFDD-4B1A-B46C-46A6B3082F56}">
      <dsp:nvSpPr>
        <dsp:cNvPr id="0" name=""/>
        <dsp:cNvSpPr/>
      </dsp:nvSpPr>
      <dsp:spPr>
        <a:xfrm>
          <a:off x="1424247" y="3085423"/>
          <a:ext cx="4959803" cy="1233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505" tIns="130505" rIns="130505" bIns="130505" numCol="1" spcCol="1270" anchor="ctr" anchorCtr="0">
          <a:noAutofit/>
        </a:bodyPr>
        <a:lstStyle/>
        <a:p>
          <a:pPr marL="0" lvl="0" indent="0" algn="l" defTabSz="1111250">
            <a:lnSpc>
              <a:spcPct val="100000"/>
            </a:lnSpc>
            <a:spcBef>
              <a:spcPct val="0"/>
            </a:spcBef>
            <a:spcAft>
              <a:spcPct val="35000"/>
            </a:spcAft>
            <a:buNone/>
          </a:pPr>
          <a:r>
            <a:rPr lang="en-GB" sz="2500" kern="1200" dirty="0"/>
            <a:t>Community/activism impacts</a:t>
          </a:r>
          <a:endParaRPr lang="en-US" sz="2500" kern="1200" dirty="0"/>
        </a:p>
      </dsp:txBody>
      <dsp:txXfrm>
        <a:off x="1424247" y="3085423"/>
        <a:ext cx="4959803" cy="1233114"/>
      </dsp:txXfrm>
    </dsp:sp>
    <dsp:sp modelId="{9117CFD7-705B-496B-91BD-DCE747CD2B3D}">
      <dsp:nvSpPr>
        <dsp:cNvPr id="0" name=""/>
        <dsp:cNvSpPr/>
      </dsp:nvSpPr>
      <dsp:spPr>
        <a:xfrm>
          <a:off x="6384051" y="3085423"/>
          <a:ext cx="4636342" cy="1233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505" tIns="130505" rIns="130505" bIns="130505" numCol="1" spcCol="1270" anchor="ctr" anchorCtr="0">
          <a:noAutofit/>
        </a:bodyPr>
        <a:lstStyle/>
        <a:p>
          <a:pPr marL="0" lvl="0" indent="0" algn="l" defTabSz="711200">
            <a:lnSpc>
              <a:spcPct val="100000"/>
            </a:lnSpc>
            <a:spcBef>
              <a:spcPct val="0"/>
            </a:spcBef>
            <a:spcAft>
              <a:spcPct val="35000"/>
            </a:spcAft>
            <a:buNone/>
          </a:pPr>
          <a:r>
            <a:rPr lang="en-GB" sz="1600" kern="1200" dirty="0"/>
            <a:t>Adding awareness/skills in environmental issues </a:t>
          </a:r>
          <a:endParaRPr lang="en-US" sz="1600" kern="1200" dirty="0"/>
        </a:p>
        <a:p>
          <a:pPr marL="0" lvl="0" indent="0" algn="l" defTabSz="711200">
            <a:lnSpc>
              <a:spcPct val="100000"/>
            </a:lnSpc>
            <a:spcBef>
              <a:spcPct val="0"/>
            </a:spcBef>
            <a:spcAft>
              <a:spcPct val="35000"/>
            </a:spcAft>
            <a:buNone/>
          </a:pPr>
          <a:r>
            <a:rPr lang="en-GB" sz="1600" kern="1200" dirty="0"/>
            <a:t>Demonstrating leadership in environmental sustainability</a:t>
          </a:r>
          <a:endParaRPr lang="en-US" sz="1600" kern="1200" dirty="0"/>
        </a:p>
        <a:p>
          <a:pPr marL="0" lvl="0" indent="0" algn="l" defTabSz="711200">
            <a:lnSpc>
              <a:spcPct val="100000"/>
            </a:lnSpc>
            <a:spcBef>
              <a:spcPct val="0"/>
            </a:spcBef>
            <a:spcAft>
              <a:spcPct val="35000"/>
            </a:spcAft>
            <a:buNone/>
          </a:pPr>
          <a:r>
            <a:rPr lang="en-GB" sz="1600" kern="1200" dirty="0"/>
            <a:t>Normalising action</a:t>
          </a:r>
          <a:endParaRPr lang="en-US" sz="1600" kern="1200" dirty="0"/>
        </a:p>
      </dsp:txBody>
      <dsp:txXfrm>
        <a:off x="6384051" y="3085423"/>
        <a:ext cx="4636342" cy="12331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316286-00DF-44D6-BB6E-3A17A8E6D2D7}">
      <dsp:nvSpPr>
        <dsp:cNvPr id="0" name=""/>
        <dsp:cNvSpPr/>
      </dsp:nvSpPr>
      <dsp:spPr>
        <a:xfrm>
          <a:off x="0" y="0"/>
          <a:ext cx="9846130" cy="7678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5E67C6-3553-4279-A60C-05B9DB308E6C}">
      <dsp:nvSpPr>
        <dsp:cNvPr id="0" name=""/>
        <dsp:cNvSpPr/>
      </dsp:nvSpPr>
      <dsp:spPr>
        <a:xfrm>
          <a:off x="232286" y="174417"/>
          <a:ext cx="422339" cy="422339"/>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7B998-956E-4D93-9346-5D56C28F8AFA}">
      <dsp:nvSpPr>
        <dsp:cNvPr id="0" name=""/>
        <dsp:cNvSpPr/>
      </dsp:nvSpPr>
      <dsp:spPr>
        <a:xfrm>
          <a:off x="886911" y="1642"/>
          <a:ext cx="4430758" cy="767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68" tIns="81268" rIns="81268" bIns="81268" numCol="1" spcCol="1270" anchor="ctr" anchorCtr="0">
          <a:noAutofit/>
        </a:bodyPr>
        <a:lstStyle/>
        <a:p>
          <a:pPr marL="0" lvl="0" indent="0" algn="l" defTabSz="889000">
            <a:lnSpc>
              <a:spcPct val="100000"/>
            </a:lnSpc>
            <a:spcBef>
              <a:spcPct val="0"/>
            </a:spcBef>
            <a:spcAft>
              <a:spcPct val="35000"/>
            </a:spcAft>
            <a:buNone/>
          </a:pPr>
          <a:r>
            <a:rPr lang="en-GB" sz="2000" kern="1200" dirty="0"/>
            <a:t>Direct impacts</a:t>
          </a:r>
          <a:endParaRPr lang="en-US" sz="2000" kern="1200" dirty="0"/>
        </a:p>
      </dsp:txBody>
      <dsp:txXfrm>
        <a:off x="886911" y="1642"/>
        <a:ext cx="4430758" cy="767889"/>
      </dsp:txXfrm>
    </dsp:sp>
    <dsp:sp modelId="{B5263710-BE11-4242-B2DE-DC5008DAD45D}">
      <dsp:nvSpPr>
        <dsp:cNvPr id="0" name=""/>
        <dsp:cNvSpPr/>
      </dsp:nvSpPr>
      <dsp:spPr>
        <a:xfrm>
          <a:off x="5317670" y="1642"/>
          <a:ext cx="4527592" cy="767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68" tIns="81268" rIns="81268" bIns="81268" numCol="1" spcCol="1270" anchor="ctr" anchorCtr="0">
          <a:noAutofit/>
        </a:bodyPr>
        <a:lstStyle/>
        <a:p>
          <a:pPr marL="0" lvl="0" indent="0" algn="l" defTabSz="533400">
            <a:lnSpc>
              <a:spcPct val="100000"/>
            </a:lnSpc>
            <a:spcBef>
              <a:spcPct val="0"/>
            </a:spcBef>
            <a:spcAft>
              <a:spcPct val="35000"/>
            </a:spcAft>
            <a:buNone/>
          </a:pPr>
          <a:r>
            <a:rPr lang="en-GB" sz="1200" kern="1200" dirty="0"/>
            <a:t>New approaches/technologies, efficiency improvements</a:t>
          </a:r>
          <a:endParaRPr lang="en-US" sz="1200" kern="1200" dirty="0"/>
        </a:p>
        <a:p>
          <a:pPr marL="0" lvl="0" indent="0" algn="l" defTabSz="533400">
            <a:lnSpc>
              <a:spcPct val="100000"/>
            </a:lnSpc>
            <a:spcBef>
              <a:spcPct val="0"/>
            </a:spcBef>
            <a:spcAft>
              <a:spcPct val="35000"/>
            </a:spcAft>
            <a:buNone/>
          </a:pPr>
          <a:r>
            <a:rPr lang="en-GB" sz="1200" kern="1200" dirty="0"/>
            <a:t>Understanding/quantifying </a:t>
          </a:r>
          <a:r>
            <a:rPr lang="en-GB" sz="1200" kern="1200" dirty="0" err="1"/>
            <a:t>polycrisis</a:t>
          </a:r>
          <a:r>
            <a:rPr lang="en-GB" sz="1200" kern="1200" dirty="0"/>
            <a:t> impacts</a:t>
          </a:r>
          <a:endParaRPr lang="en-US" sz="1200" kern="1200" dirty="0"/>
        </a:p>
      </dsp:txBody>
      <dsp:txXfrm>
        <a:off x="5317670" y="1642"/>
        <a:ext cx="4527592" cy="767889"/>
      </dsp:txXfrm>
    </dsp:sp>
    <dsp:sp modelId="{77BDC773-7BAD-49F9-AFC9-82D646095C21}">
      <dsp:nvSpPr>
        <dsp:cNvPr id="0" name=""/>
        <dsp:cNvSpPr/>
      </dsp:nvSpPr>
      <dsp:spPr>
        <a:xfrm>
          <a:off x="0" y="961503"/>
          <a:ext cx="9846130" cy="7678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F71C9B-85FD-4A6C-8D13-EB8AD18C35D5}">
      <dsp:nvSpPr>
        <dsp:cNvPr id="0" name=""/>
        <dsp:cNvSpPr/>
      </dsp:nvSpPr>
      <dsp:spPr>
        <a:xfrm>
          <a:off x="232286" y="1134278"/>
          <a:ext cx="422339" cy="4223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C65DAE-FC53-47B3-BB7C-BA20F227ADAD}">
      <dsp:nvSpPr>
        <dsp:cNvPr id="0" name=""/>
        <dsp:cNvSpPr/>
      </dsp:nvSpPr>
      <dsp:spPr>
        <a:xfrm>
          <a:off x="886911" y="961503"/>
          <a:ext cx="4430758" cy="767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68" tIns="81268" rIns="81268" bIns="81268" numCol="1" spcCol="1270" anchor="ctr" anchorCtr="0">
          <a:noAutofit/>
        </a:bodyPr>
        <a:lstStyle/>
        <a:p>
          <a:pPr marL="0" lvl="0" indent="0" algn="l" defTabSz="889000">
            <a:lnSpc>
              <a:spcPct val="100000"/>
            </a:lnSpc>
            <a:spcBef>
              <a:spcPct val="0"/>
            </a:spcBef>
            <a:spcAft>
              <a:spcPct val="35000"/>
            </a:spcAft>
            <a:buNone/>
          </a:pPr>
          <a:r>
            <a:rPr lang="en-GB" sz="2000" kern="1200" dirty="0"/>
            <a:t>Indirect impacts</a:t>
          </a:r>
          <a:endParaRPr lang="en-US" sz="2000" kern="1200" dirty="0"/>
        </a:p>
      </dsp:txBody>
      <dsp:txXfrm>
        <a:off x="886911" y="961503"/>
        <a:ext cx="4430758" cy="767889"/>
      </dsp:txXfrm>
    </dsp:sp>
    <dsp:sp modelId="{711F53A7-86FB-4C1F-B72C-FF080E4FAFD9}">
      <dsp:nvSpPr>
        <dsp:cNvPr id="0" name=""/>
        <dsp:cNvSpPr/>
      </dsp:nvSpPr>
      <dsp:spPr>
        <a:xfrm>
          <a:off x="5317670" y="961503"/>
          <a:ext cx="4527592" cy="767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68" tIns="81268" rIns="81268" bIns="81268" numCol="1" spcCol="1270" anchor="ctr" anchorCtr="0">
          <a:noAutofit/>
        </a:bodyPr>
        <a:lstStyle/>
        <a:p>
          <a:pPr marL="0" lvl="0" indent="0" algn="l" defTabSz="533400">
            <a:lnSpc>
              <a:spcPct val="100000"/>
            </a:lnSpc>
            <a:spcBef>
              <a:spcPct val="0"/>
            </a:spcBef>
            <a:spcAft>
              <a:spcPct val="35000"/>
            </a:spcAft>
            <a:buNone/>
          </a:pPr>
          <a:r>
            <a:rPr lang="en-GB" sz="1200" kern="1200" dirty="0"/>
            <a:t>Fundamental research to enable new approaches/technologies</a:t>
          </a:r>
          <a:endParaRPr lang="en-US" sz="1200" kern="1200" dirty="0"/>
        </a:p>
        <a:p>
          <a:pPr marL="0" lvl="0" indent="0" algn="l" defTabSz="533400">
            <a:lnSpc>
              <a:spcPct val="100000"/>
            </a:lnSpc>
            <a:spcBef>
              <a:spcPct val="0"/>
            </a:spcBef>
            <a:spcAft>
              <a:spcPct val="35000"/>
            </a:spcAft>
            <a:buNone/>
          </a:pPr>
          <a:r>
            <a:rPr lang="en-GB" sz="1200" kern="1200" dirty="0"/>
            <a:t>Model improvements</a:t>
          </a:r>
          <a:endParaRPr lang="en-US" sz="1200" kern="1200" dirty="0"/>
        </a:p>
      </dsp:txBody>
      <dsp:txXfrm>
        <a:off x="5317670" y="961503"/>
        <a:ext cx="4527592" cy="767889"/>
      </dsp:txXfrm>
    </dsp:sp>
    <dsp:sp modelId="{FD2D32A4-D57A-414B-8D30-051DD3422C16}">
      <dsp:nvSpPr>
        <dsp:cNvPr id="0" name=""/>
        <dsp:cNvSpPr/>
      </dsp:nvSpPr>
      <dsp:spPr>
        <a:xfrm>
          <a:off x="0" y="1921364"/>
          <a:ext cx="9846130" cy="7678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4B49F6-CDD3-4B02-BE9D-55904773B6F8}">
      <dsp:nvSpPr>
        <dsp:cNvPr id="0" name=""/>
        <dsp:cNvSpPr/>
      </dsp:nvSpPr>
      <dsp:spPr>
        <a:xfrm>
          <a:off x="232286" y="2094139"/>
          <a:ext cx="422339" cy="4223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E8B9C3-EFDD-4B1A-B46C-46A6B3082F56}">
      <dsp:nvSpPr>
        <dsp:cNvPr id="0" name=""/>
        <dsp:cNvSpPr/>
      </dsp:nvSpPr>
      <dsp:spPr>
        <a:xfrm>
          <a:off x="886911" y="1921364"/>
          <a:ext cx="4430758" cy="767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68" tIns="81268" rIns="81268" bIns="81268" numCol="1" spcCol="1270" anchor="ctr" anchorCtr="0">
          <a:noAutofit/>
        </a:bodyPr>
        <a:lstStyle/>
        <a:p>
          <a:pPr marL="0" lvl="0" indent="0" algn="l" defTabSz="889000">
            <a:lnSpc>
              <a:spcPct val="100000"/>
            </a:lnSpc>
            <a:spcBef>
              <a:spcPct val="0"/>
            </a:spcBef>
            <a:spcAft>
              <a:spcPct val="35000"/>
            </a:spcAft>
            <a:buNone/>
          </a:pPr>
          <a:r>
            <a:rPr lang="en-GB" sz="2000" kern="1200" dirty="0"/>
            <a:t>Community/activism impacts</a:t>
          </a:r>
          <a:endParaRPr lang="en-US" sz="2000" kern="1200" dirty="0"/>
        </a:p>
      </dsp:txBody>
      <dsp:txXfrm>
        <a:off x="886911" y="1921364"/>
        <a:ext cx="4430758" cy="767889"/>
      </dsp:txXfrm>
    </dsp:sp>
    <dsp:sp modelId="{9117CFD7-705B-496B-91BD-DCE747CD2B3D}">
      <dsp:nvSpPr>
        <dsp:cNvPr id="0" name=""/>
        <dsp:cNvSpPr/>
      </dsp:nvSpPr>
      <dsp:spPr>
        <a:xfrm>
          <a:off x="5317670" y="1921364"/>
          <a:ext cx="4527592" cy="767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68" tIns="81268" rIns="81268" bIns="81268" numCol="1" spcCol="1270" anchor="ctr" anchorCtr="0">
          <a:noAutofit/>
        </a:bodyPr>
        <a:lstStyle/>
        <a:p>
          <a:pPr marL="0" lvl="0" indent="0" algn="l" defTabSz="533400">
            <a:lnSpc>
              <a:spcPct val="100000"/>
            </a:lnSpc>
            <a:spcBef>
              <a:spcPct val="0"/>
            </a:spcBef>
            <a:spcAft>
              <a:spcPct val="35000"/>
            </a:spcAft>
            <a:buNone/>
          </a:pPr>
          <a:r>
            <a:rPr lang="en-GB" sz="1200" kern="1200" dirty="0"/>
            <a:t>Adding awareness/skills in environmental issues </a:t>
          </a:r>
          <a:endParaRPr lang="en-US" sz="1200" kern="1200" dirty="0"/>
        </a:p>
        <a:p>
          <a:pPr marL="0" lvl="0" indent="0" algn="l" defTabSz="533400">
            <a:lnSpc>
              <a:spcPct val="100000"/>
            </a:lnSpc>
            <a:spcBef>
              <a:spcPct val="0"/>
            </a:spcBef>
            <a:spcAft>
              <a:spcPct val="35000"/>
            </a:spcAft>
            <a:buNone/>
          </a:pPr>
          <a:r>
            <a:rPr lang="en-GB" sz="1200" kern="1200" dirty="0"/>
            <a:t>Demonstrating leadership in environmental sustainability</a:t>
          </a:r>
          <a:endParaRPr lang="en-US" sz="1200" kern="1200" dirty="0"/>
        </a:p>
        <a:p>
          <a:pPr marL="0" lvl="0" indent="0" algn="l" defTabSz="533400">
            <a:lnSpc>
              <a:spcPct val="100000"/>
            </a:lnSpc>
            <a:spcBef>
              <a:spcPct val="0"/>
            </a:spcBef>
            <a:spcAft>
              <a:spcPct val="35000"/>
            </a:spcAft>
            <a:buNone/>
          </a:pPr>
          <a:r>
            <a:rPr lang="en-GB" sz="1200" kern="1200" dirty="0"/>
            <a:t>Normalising action</a:t>
          </a:r>
          <a:endParaRPr lang="en-US" sz="1200" kern="1200" dirty="0"/>
        </a:p>
      </dsp:txBody>
      <dsp:txXfrm>
        <a:off x="5317670" y="1921364"/>
        <a:ext cx="4527592" cy="7678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4AB0B-72F9-2A47-9DA2-70789D7B2818}">
      <dsp:nvSpPr>
        <dsp:cNvPr id="0" name=""/>
        <dsp:cNvSpPr/>
      </dsp:nvSpPr>
      <dsp:spPr>
        <a:xfrm>
          <a:off x="0" y="44249"/>
          <a:ext cx="10515600" cy="6879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t>a. Plan to minimise resource use</a:t>
          </a:r>
        </a:p>
      </dsp:txBody>
      <dsp:txXfrm>
        <a:off x="33583" y="77832"/>
        <a:ext cx="10448434" cy="620794"/>
      </dsp:txXfrm>
    </dsp:sp>
    <dsp:sp modelId="{5F5D02C6-0ECD-214F-A2CB-8C73383D4969}">
      <dsp:nvSpPr>
        <dsp:cNvPr id="0" name=""/>
        <dsp:cNvSpPr/>
      </dsp:nvSpPr>
      <dsp:spPr>
        <a:xfrm>
          <a:off x="0" y="812849"/>
          <a:ext cx="10515600" cy="6879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t>b. Build testing into the project approach</a:t>
          </a:r>
        </a:p>
      </dsp:txBody>
      <dsp:txXfrm>
        <a:off x="33583" y="846432"/>
        <a:ext cx="10448434" cy="620794"/>
      </dsp:txXfrm>
    </dsp:sp>
    <dsp:sp modelId="{1F36BC86-409E-0D49-8E06-C772217D0D7D}">
      <dsp:nvSpPr>
        <dsp:cNvPr id="0" name=""/>
        <dsp:cNvSpPr/>
      </dsp:nvSpPr>
      <dsp:spPr>
        <a:xfrm>
          <a:off x="0" y="1581449"/>
          <a:ext cx="10515600" cy="6879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t>c. Select an appropriate method and scale</a:t>
          </a:r>
        </a:p>
      </dsp:txBody>
      <dsp:txXfrm>
        <a:off x="33583" y="1615032"/>
        <a:ext cx="10448434" cy="620794"/>
      </dsp:txXfrm>
    </dsp:sp>
    <dsp:sp modelId="{502D7810-E3EF-6745-8617-0714A896D850}">
      <dsp:nvSpPr>
        <dsp:cNvPr id="0" name=""/>
        <dsp:cNvSpPr/>
      </dsp:nvSpPr>
      <dsp:spPr>
        <a:xfrm>
          <a:off x="0" y="2350049"/>
          <a:ext cx="10515600" cy="6879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t>d. Plan to use data resources responsibly</a:t>
          </a:r>
        </a:p>
      </dsp:txBody>
      <dsp:txXfrm>
        <a:off x="33583" y="2383632"/>
        <a:ext cx="10448434" cy="620794"/>
      </dsp:txXfrm>
    </dsp:sp>
    <dsp:sp modelId="{8F7C3673-E680-8A4F-9BA2-ABD7321D4136}">
      <dsp:nvSpPr>
        <dsp:cNvPr id="0" name=""/>
        <dsp:cNvSpPr/>
      </dsp:nvSpPr>
      <dsp:spPr>
        <a:xfrm>
          <a:off x="0" y="3118649"/>
          <a:ext cx="10515600" cy="6879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t>e. Select the right resource for the project</a:t>
          </a:r>
        </a:p>
      </dsp:txBody>
      <dsp:txXfrm>
        <a:off x="33583" y="3152232"/>
        <a:ext cx="10448434" cy="6207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4AB0B-72F9-2A47-9DA2-70789D7B2818}">
      <dsp:nvSpPr>
        <dsp:cNvPr id="0" name=""/>
        <dsp:cNvSpPr/>
      </dsp:nvSpPr>
      <dsp:spPr>
        <a:xfrm>
          <a:off x="0" y="21387"/>
          <a:ext cx="10515600" cy="73709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t>a. Run software carefully</a:t>
          </a:r>
        </a:p>
      </dsp:txBody>
      <dsp:txXfrm>
        <a:off x="35982" y="57369"/>
        <a:ext cx="10443636" cy="665135"/>
      </dsp:txXfrm>
    </dsp:sp>
    <dsp:sp modelId="{5F5D02C6-0ECD-214F-A2CB-8C73383D4969}">
      <dsp:nvSpPr>
        <dsp:cNvPr id="0" name=""/>
        <dsp:cNvSpPr/>
      </dsp:nvSpPr>
      <dsp:spPr>
        <a:xfrm>
          <a:off x="0" y="844887"/>
          <a:ext cx="10515600" cy="73709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t>b. Optimise where it matters</a:t>
          </a:r>
        </a:p>
      </dsp:txBody>
      <dsp:txXfrm>
        <a:off x="35982" y="880869"/>
        <a:ext cx="10443636" cy="6651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7BB71C-9AFB-7C4C-AA73-47E66ED1D651}">
      <dsp:nvSpPr>
        <dsp:cNvPr id="0" name=""/>
        <dsp:cNvSpPr/>
      </dsp:nvSpPr>
      <dsp:spPr>
        <a:xfrm>
          <a:off x="3204" y="786815"/>
          <a:ext cx="1702407" cy="68096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Helvetica" pitchFamily="2" charset="0"/>
            </a:rPr>
            <a:t>Plan to minimise resource use</a:t>
          </a:r>
        </a:p>
      </dsp:txBody>
      <dsp:txXfrm>
        <a:off x="3204" y="786815"/>
        <a:ext cx="1702407" cy="680962"/>
      </dsp:txXfrm>
    </dsp:sp>
    <dsp:sp modelId="{9D278CCB-5EBB-0B4D-9C46-D692B37BE479}">
      <dsp:nvSpPr>
        <dsp:cNvPr id="0" name=""/>
        <dsp:cNvSpPr/>
      </dsp:nvSpPr>
      <dsp:spPr>
        <a:xfrm>
          <a:off x="3204" y="1467778"/>
          <a:ext cx="1702407" cy="3736631"/>
        </a:xfrm>
        <a:prstGeom prst="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dirty="0">
              <a:latin typeface="Helvetica" pitchFamily="2" charset="0"/>
            </a:rPr>
            <a:t>What is the minimum resource needed?</a:t>
          </a:r>
        </a:p>
        <a:p>
          <a:pPr marL="114300" lvl="1" indent="-114300" algn="l" defTabSz="666750">
            <a:lnSpc>
              <a:spcPct val="90000"/>
            </a:lnSpc>
            <a:spcBef>
              <a:spcPct val="0"/>
            </a:spcBef>
            <a:spcAft>
              <a:spcPct val="15000"/>
            </a:spcAft>
            <a:buChar char="•"/>
          </a:pPr>
          <a:r>
            <a:rPr lang="en-GB" sz="1500" kern="1200" dirty="0">
              <a:latin typeface="Helvetica" pitchFamily="2" charset="0"/>
            </a:rPr>
            <a:t>Do I need to test at smaller scale first?</a:t>
          </a:r>
        </a:p>
        <a:p>
          <a:pPr marL="114300" lvl="1" indent="-114300" algn="l" defTabSz="666750">
            <a:lnSpc>
              <a:spcPct val="90000"/>
            </a:lnSpc>
            <a:spcBef>
              <a:spcPct val="0"/>
            </a:spcBef>
            <a:spcAft>
              <a:spcPct val="15000"/>
            </a:spcAft>
            <a:buChar char="•"/>
          </a:pPr>
          <a:r>
            <a:rPr lang="en-GB" sz="1500" kern="1200" dirty="0">
              <a:latin typeface="Helvetica" pitchFamily="2" charset="0"/>
            </a:rPr>
            <a:t>Would a simpler method be sufficient?</a:t>
          </a:r>
        </a:p>
        <a:p>
          <a:pPr marL="114300" lvl="1" indent="-114300" algn="l" defTabSz="666750">
            <a:lnSpc>
              <a:spcPct val="90000"/>
            </a:lnSpc>
            <a:spcBef>
              <a:spcPct val="0"/>
            </a:spcBef>
            <a:spcAft>
              <a:spcPct val="15000"/>
            </a:spcAft>
            <a:buChar char="•"/>
          </a:pPr>
          <a:r>
            <a:rPr lang="en-GB" sz="1500" kern="1200" dirty="0">
              <a:latin typeface="Helvetica" pitchFamily="2" charset="0"/>
            </a:rPr>
            <a:t>Am I planning duplicate runs that are not really needed?</a:t>
          </a:r>
        </a:p>
      </dsp:txBody>
      <dsp:txXfrm>
        <a:off x="3204" y="1467778"/>
        <a:ext cx="1702407" cy="3736631"/>
      </dsp:txXfrm>
    </dsp:sp>
    <dsp:sp modelId="{15950A9E-A812-0B4E-A039-615215D23EE0}">
      <dsp:nvSpPr>
        <dsp:cNvPr id="0" name=""/>
        <dsp:cNvSpPr/>
      </dsp:nvSpPr>
      <dsp:spPr>
        <a:xfrm>
          <a:off x="1943948" y="786815"/>
          <a:ext cx="1702407" cy="68096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Helvetica" pitchFamily="2" charset="0"/>
            </a:rPr>
            <a:t>Plan data storage </a:t>
          </a:r>
        </a:p>
      </dsp:txBody>
      <dsp:txXfrm>
        <a:off x="1943948" y="786815"/>
        <a:ext cx="1702407" cy="680962"/>
      </dsp:txXfrm>
    </dsp:sp>
    <dsp:sp modelId="{FBDB8839-6A05-594C-B97C-262FCE099679}">
      <dsp:nvSpPr>
        <dsp:cNvPr id="0" name=""/>
        <dsp:cNvSpPr/>
      </dsp:nvSpPr>
      <dsp:spPr>
        <a:xfrm>
          <a:off x="1943948" y="1467778"/>
          <a:ext cx="1702407" cy="3736631"/>
        </a:xfrm>
        <a:prstGeom prst="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Do we really need to keep all intermediate files?</a:t>
          </a:r>
          <a:endParaRPr lang="en-GB" sz="1500" kern="1200" dirty="0">
            <a:latin typeface="Helvetica" pitchFamily="2" charset="0"/>
          </a:endParaRPr>
        </a:p>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Does each collaborator need their own copy of the dataset?</a:t>
          </a:r>
        </a:p>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Can rarely used data be compressed or moved to archival storage?</a:t>
          </a:r>
        </a:p>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Have we planned time to review and tidy data during the project?</a:t>
          </a:r>
        </a:p>
      </dsp:txBody>
      <dsp:txXfrm>
        <a:off x="1943948" y="1467778"/>
        <a:ext cx="1702407" cy="3736631"/>
      </dsp:txXfrm>
    </dsp:sp>
    <dsp:sp modelId="{79EB28E6-3C9E-B646-B969-7420D60297A2}">
      <dsp:nvSpPr>
        <dsp:cNvPr id="0" name=""/>
        <dsp:cNvSpPr/>
      </dsp:nvSpPr>
      <dsp:spPr>
        <a:xfrm>
          <a:off x="3884692" y="786815"/>
          <a:ext cx="1702407" cy="68096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Helvetica" pitchFamily="2" charset="0"/>
            </a:rPr>
            <a:t>Ch</a:t>
          </a:r>
          <a:r>
            <a:rPr lang="en-GB" sz="1600" b="1" kern="1200" dirty="0">
              <a:latin typeface="Helvetica" pitchFamily="2" charset="0"/>
            </a:rPr>
            <a:t>oose resources carefully</a:t>
          </a:r>
        </a:p>
      </dsp:txBody>
      <dsp:txXfrm>
        <a:off x="3884692" y="786815"/>
        <a:ext cx="1702407" cy="680962"/>
      </dsp:txXfrm>
    </dsp:sp>
    <dsp:sp modelId="{52CEA63F-9B88-DE47-BA39-E3CADBCCC122}">
      <dsp:nvSpPr>
        <dsp:cNvPr id="0" name=""/>
        <dsp:cNvSpPr/>
      </dsp:nvSpPr>
      <dsp:spPr>
        <a:xfrm>
          <a:off x="3884692" y="1467778"/>
          <a:ext cx="1702407" cy="3736631"/>
        </a:xfrm>
        <a:prstGeom prst="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How have I assessed that this is the correct resource for this workload?</a:t>
          </a:r>
          <a:endParaRPr lang="en-GB" sz="1500" kern="1200" dirty="0">
            <a:latin typeface="Helvetica" pitchFamily="2" charset="0"/>
          </a:endParaRPr>
        </a:p>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Do I have access to locations or services with lower-carbon electricity?</a:t>
          </a:r>
        </a:p>
      </dsp:txBody>
      <dsp:txXfrm>
        <a:off x="3884692" y="1467778"/>
        <a:ext cx="1702407" cy="3736631"/>
      </dsp:txXfrm>
    </dsp:sp>
    <dsp:sp modelId="{B4C53236-CDED-4B42-A863-E537079F0B77}">
      <dsp:nvSpPr>
        <dsp:cNvPr id="0" name=""/>
        <dsp:cNvSpPr/>
      </dsp:nvSpPr>
      <dsp:spPr>
        <a:xfrm>
          <a:off x="5825437" y="786815"/>
          <a:ext cx="1702407" cy="68096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Helvetica" pitchFamily="2" charset="0"/>
            </a:rPr>
            <a:t>Run software carefully</a:t>
          </a:r>
        </a:p>
      </dsp:txBody>
      <dsp:txXfrm>
        <a:off x="5825437" y="786815"/>
        <a:ext cx="1702407" cy="680962"/>
      </dsp:txXfrm>
    </dsp:sp>
    <dsp:sp modelId="{DC660714-1E2B-5B4F-B0DF-EEFDDAA05E26}">
      <dsp:nvSpPr>
        <dsp:cNvPr id="0" name=""/>
        <dsp:cNvSpPr/>
      </dsp:nvSpPr>
      <dsp:spPr>
        <a:xfrm>
          <a:off x="5825437" y="1467778"/>
          <a:ext cx="1702407" cy="3736631"/>
        </a:xfrm>
        <a:prstGeom prst="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Have I tested this on a smaller job first?</a:t>
          </a:r>
          <a:endParaRPr lang="en-GB" sz="1500" kern="1200" dirty="0">
            <a:latin typeface="Helvetica" pitchFamily="2" charset="0"/>
          </a:endParaRPr>
        </a:p>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Am I requesting more compute or memory than I really need?</a:t>
          </a:r>
        </a:p>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Could this run at a lower-carbon time or in a lower-carbon location?</a:t>
          </a:r>
        </a:p>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Am I recording enough information to avoid rerunning this work unnecessarily?</a:t>
          </a:r>
        </a:p>
      </dsp:txBody>
      <dsp:txXfrm>
        <a:off x="5825437" y="1467778"/>
        <a:ext cx="1702407" cy="3736631"/>
      </dsp:txXfrm>
    </dsp:sp>
    <dsp:sp modelId="{7A243927-E65E-F44D-A37F-B30DBC025025}">
      <dsp:nvSpPr>
        <dsp:cNvPr id="0" name=""/>
        <dsp:cNvSpPr/>
      </dsp:nvSpPr>
      <dsp:spPr>
        <a:xfrm>
          <a:off x="7766181" y="786815"/>
          <a:ext cx="1702407" cy="68096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Helvetica" pitchFamily="2" charset="0"/>
            </a:rPr>
            <a:t>Aim for largest impact</a:t>
          </a:r>
        </a:p>
      </dsp:txBody>
      <dsp:txXfrm>
        <a:off x="7766181" y="786815"/>
        <a:ext cx="1702407" cy="680962"/>
      </dsp:txXfrm>
    </dsp:sp>
    <dsp:sp modelId="{441782F8-179D-F34E-B5CF-42572ADBF3CA}">
      <dsp:nvSpPr>
        <dsp:cNvPr id="0" name=""/>
        <dsp:cNvSpPr/>
      </dsp:nvSpPr>
      <dsp:spPr>
        <a:xfrm>
          <a:off x="7766181" y="1467778"/>
          <a:ext cx="1702407" cy="3736631"/>
        </a:xfrm>
        <a:prstGeom prst="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Is this code run often enough for optimisation to matter?</a:t>
          </a:r>
          <a:endParaRPr lang="en-GB" sz="1500" kern="1200" dirty="0">
            <a:latin typeface="Helvetica" pitchFamily="2" charset="0"/>
          </a:endParaRPr>
        </a:p>
        <a:p>
          <a:pPr marL="114300" lvl="1" indent="-114300" algn="l" defTabSz="666750">
            <a:lnSpc>
              <a:spcPct val="90000"/>
            </a:lnSpc>
            <a:spcBef>
              <a:spcPct val="0"/>
            </a:spcBef>
            <a:spcAft>
              <a:spcPct val="15000"/>
            </a:spcAft>
            <a:buChar char="•"/>
          </a:pPr>
          <a:r>
            <a:rPr lang="en-GB" sz="1500" b="0" i="0" kern="1200" dirty="0">
              <a:latin typeface="Helvetica" pitchFamily="2" charset="0"/>
            </a:rPr>
            <a:t>Would specialist support help me make a bigger improvement more quickly?</a:t>
          </a:r>
        </a:p>
      </dsp:txBody>
      <dsp:txXfrm>
        <a:off x="7766181" y="1467778"/>
        <a:ext cx="1702407" cy="3736631"/>
      </dsp:txXfrm>
    </dsp:sp>
    <dsp:sp modelId="{8C27F111-B382-C54F-9E7F-C3CAF5C995E5}">
      <dsp:nvSpPr>
        <dsp:cNvPr id="0" name=""/>
        <dsp:cNvSpPr/>
      </dsp:nvSpPr>
      <dsp:spPr>
        <a:xfrm>
          <a:off x="9706925" y="786815"/>
          <a:ext cx="1702407" cy="68096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Helvetica" pitchFamily="2" charset="0"/>
            </a:rPr>
            <a:t>Finish projects well</a:t>
          </a:r>
        </a:p>
      </dsp:txBody>
      <dsp:txXfrm>
        <a:off x="9706925" y="786815"/>
        <a:ext cx="1702407" cy="680962"/>
      </dsp:txXfrm>
    </dsp:sp>
    <dsp:sp modelId="{D656CB32-8879-5E46-9BC9-4014E24BADCC}">
      <dsp:nvSpPr>
        <dsp:cNvPr id="0" name=""/>
        <dsp:cNvSpPr/>
      </dsp:nvSpPr>
      <dsp:spPr>
        <a:xfrm>
          <a:off x="9706925" y="1467778"/>
          <a:ext cx="1702407" cy="3736631"/>
        </a:xfrm>
        <a:prstGeom prst="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Which files genuinely need to be retained?</a:t>
          </a:r>
          <a:endParaRPr lang="en-GB" sz="1500" kern="1200" dirty="0">
            <a:latin typeface="Helvetica" pitchFamily="2" charset="0"/>
          </a:endParaRPr>
        </a:p>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What can be deleted now?</a:t>
          </a:r>
        </a:p>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Could publishing this data or code reduce duplicated work elsewhere?</a:t>
          </a:r>
        </a:p>
        <a:p>
          <a:pPr marL="114300" lvl="1" indent="-114300" algn="l" defTabSz="666750">
            <a:lnSpc>
              <a:spcPct val="90000"/>
            </a:lnSpc>
            <a:spcBef>
              <a:spcPct val="0"/>
            </a:spcBef>
            <a:spcAft>
              <a:spcPct val="15000"/>
            </a:spcAft>
            <a:buFont typeface="Arial" panose="020B0604020202020204" pitchFamily="34" charset="0"/>
            <a:buChar char="•"/>
          </a:pPr>
          <a:r>
            <a:rPr lang="en-GB" sz="1500" b="0" i="0" kern="1200" dirty="0">
              <a:latin typeface="Helvetica" pitchFamily="2" charset="0"/>
            </a:rPr>
            <a:t>Have I left enough documentation for others to reuse what has been done?</a:t>
          </a:r>
        </a:p>
      </dsp:txBody>
      <dsp:txXfrm>
        <a:off x="9706925" y="1467778"/>
        <a:ext cx="1702407" cy="373663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2D67AD-8DAF-A541-B35E-CB502AEA06D5}" type="datetimeFigureOut">
              <a:rPr lang="en-GB" smtClean="0"/>
              <a:t>01/10/2026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620144-03AE-FA4B-9C5D-94994AD76B80}" type="slidenum">
              <a:rPr lang="en-GB" smtClean="0"/>
              <a:t>‹#›</a:t>
            </a:fld>
            <a:endParaRPr lang="en-GB"/>
          </a:p>
        </p:txBody>
      </p:sp>
    </p:spTree>
    <p:extLst>
      <p:ext uri="{BB962C8B-B14F-4D97-AF65-F5344CB8AC3E}">
        <p14:creationId xmlns:p14="http://schemas.microsoft.com/office/powerpoint/2010/main" val="1855301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2CF77-49C2-A42F-D2C3-64B045EB1F3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A99155B-71EB-AE2C-1457-F9E4BAFD54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8AEA3D3A-CB9D-7B23-336C-08DF6ECF56B7}"/>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91F0E2DF-D5B4-5542-E393-49FAF2905D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C26741-2CC6-3728-8E3E-5C8E979497AD}"/>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2903308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B192-D528-180D-AB61-DB2AB25070E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08B37F1-5367-F6F5-C17B-D1CF9704027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1954B06-3A9B-56A7-0F53-A395C5C3FDB8}"/>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462BD43E-9212-76EF-8685-FA4A3710A2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ABE9C3-80C2-A3B1-F4EE-80ECA51682BF}"/>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441733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F8A02-C65C-D23A-E04B-585F44CFB9B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EE1C7C92-25BF-93FE-49CA-059F976E89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AC862AD-7776-7ED6-5AA7-4350FFDC8859}"/>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4E8279A4-C7DC-2A19-6D06-E570BB0136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3BCE86-E81E-3D3A-463F-FF5EFC368B7B}"/>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422556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083B9-5345-5478-F0AB-73E18CA381A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57FF195-85A2-EDC5-5586-094DD17B181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68C9EE7-D774-43A6-B34C-F6415978818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AF5D929-F8F5-ACE2-BF6C-6E785B5E621D}"/>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6" name="Footer Placeholder 5">
            <a:extLst>
              <a:ext uri="{FF2B5EF4-FFF2-40B4-BE49-F238E27FC236}">
                <a16:creationId xmlns:a16="http://schemas.microsoft.com/office/drawing/2014/main" id="{BED1BCD5-1DA0-8A98-C565-495D4B205B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F8B6E2-64A9-03C0-616E-B9CB43766662}"/>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1440641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CED43-1A9E-4E99-F47B-AD4CCB2DDFA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E0AA0EA-4ADA-1DDA-14FD-EBC7B74A1C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0FB991B-63EA-0681-D22B-0DDD4993E8B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FDA945D-C5F7-95D8-08C5-DFDDA8A831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AFD950D-C53E-479E-ED6A-105CF0EE6B7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B738FE3-6069-1A4B-3A99-B35DE5327683}"/>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8" name="Footer Placeholder 7">
            <a:extLst>
              <a:ext uri="{FF2B5EF4-FFF2-40B4-BE49-F238E27FC236}">
                <a16:creationId xmlns:a16="http://schemas.microsoft.com/office/drawing/2014/main" id="{2140535D-08B5-636B-308F-A1C405CBA36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AE8E30B-45FC-A2FB-2CD4-576DA95ABA41}"/>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1210976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4C73-2DF2-74A4-60DE-058ECFFAC1A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CEEA853-0428-5DB0-F65D-D2EBE3FA12A4}"/>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4" name="Footer Placeholder 3">
            <a:extLst>
              <a:ext uri="{FF2B5EF4-FFF2-40B4-BE49-F238E27FC236}">
                <a16:creationId xmlns:a16="http://schemas.microsoft.com/office/drawing/2014/main" id="{FBF17118-C6C4-5DBB-9CAF-FA7C3343F51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0E63764-31F8-C08D-F0ED-5BBF51341DC5}"/>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3181193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8DE0D5-57F1-54AF-9B7E-2FD14D6CCD58}"/>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3" name="Footer Placeholder 2">
            <a:extLst>
              <a:ext uri="{FF2B5EF4-FFF2-40B4-BE49-F238E27FC236}">
                <a16:creationId xmlns:a16="http://schemas.microsoft.com/office/drawing/2014/main" id="{79F126A3-E050-FB46-A90E-85E7A31A38D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5C6EB3C-C1D5-728D-9CFE-5B153A505737}"/>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784563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83BE-99D4-91E7-F0D2-A801CC844DC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E31834D9-1C5B-F88F-B76C-023E377CA2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5E9AC99-F396-AF9A-5271-21CB57EDC9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84878F1-F31D-CEF6-1814-7426B88FAB2D}"/>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6" name="Footer Placeholder 5">
            <a:extLst>
              <a:ext uri="{FF2B5EF4-FFF2-40B4-BE49-F238E27FC236}">
                <a16:creationId xmlns:a16="http://schemas.microsoft.com/office/drawing/2014/main" id="{F9790924-51B0-2399-B1A6-A6489F754A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27FF8F-FD6A-BFB6-015F-904C8D473716}"/>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3075172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7CFAA-B705-5C8F-18D0-BD45548DAE1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0DB7722-88CF-1A96-EBB4-435F38E951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AB6334A-2D90-F070-A674-E05807138C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2CC4BD1-9B97-EB6E-2668-EAE3ACB87A4B}"/>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6" name="Footer Placeholder 5">
            <a:extLst>
              <a:ext uri="{FF2B5EF4-FFF2-40B4-BE49-F238E27FC236}">
                <a16:creationId xmlns:a16="http://schemas.microsoft.com/office/drawing/2014/main" id="{968B4415-E28A-DA17-9E31-5B906EBB2D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B70F84-141B-6370-7A16-437BBBA2A691}"/>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984828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010DE-FA5E-971B-52C4-6E900C10406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7636DD5-0D9B-1794-2639-8D2A5D42741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F84C1B8-FD13-17F0-BA54-95862152AEA8}"/>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D786D3B3-0B7E-1D19-8C4B-DC988AC47F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1A2BB7-2B51-1ADD-80B8-5383AB8989DA}"/>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956278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BAF43B-9253-130C-5376-5EB19CBC8D87}"/>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CE9783E-8D74-F661-CB3A-74A75A4B75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2924141-A342-A482-5DA1-F82702AB16D3}"/>
              </a:ext>
            </a:extLst>
          </p:cNvPr>
          <p:cNvSpPr>
            <a:spLocks noGrp="1"/>
          </p:cNvSpPr>
          <p:nvPr>
            <p:ph type="dt" sz="half" idx="10"/>
          </p:nvPr>
        </p:nvSpPr>
        <p:spPr/>
        <p:txBody>
          <a:body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7487DB2F-23E0-02AB-E891-3E31995FCB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CFF49B-8033-3524-FC26-DE64A0391D0F}"/>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14091507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9003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CE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F55BD-8E74-C97F-BCB4-08ED359FB2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5F4357F-4DC2-276A-659E-50F09DA75F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A8B9AEB-605F-8C73-099F-C5C5916AE9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71754A-319A-8245-9AA4-B46082C5A76D}" type="datetimeFigureOut">
              <a:rPr lang="en-GB" smtClean="0"/>
              <a:t>01/10/2026</a:t>
            </a:fld>
            <a:endParaRPr lang="en-GB"/>
          </a:p>
        </p:txBody>
      </p:sp>
      <p:sp>
        <p:nvSpPr>
          <p:cNvPr id="5" name="Footer Placeholder 4">
            <a:extLst>
              <a:ext uri="{FF2B5EF4-FFF2-40B4-BE49-F238E27FC236}">
                <a16:creationId xmlns:a16="http://schemas.microsoft.com/office/drawing/2014/main" id="{CF3A5045-61CB-4C9B-4D15-E91C1F33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43C5171-AA26-4943-8005-DDEBE5EEF1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940A41-2B96-FD42-99C7-841CD1A6FAFD}" type="slidenum">
              <a:rPr lang="en-GB" smtClean="0"/>
              <a:t>‹#›</a:t>
            </a:fld>
            <a:endParaRPr lang="en-GB"/>
          </a:p>
        </p:txBody>
      </p:sp>
    </p:spTree>
    <p:extLst>
      <p:ext uri="{BB962C8B-B14F-4D97-AF65-F5344CB8AC3E}">
        <p14:creationId xmlns:p14="http://schemas.microsoft.com/office/powerpoint/2010/main" val="2674214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en.wikipedia.org/wiki/FAIR_data#/media/File:FAIR_data_principles.jpg"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s://www.go-fair.org/how-to-go-fair/"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C71DA-7F2A-A8EC-3829-5ECA4E32E910}"/>
              </a:ext>
            </a:extLst>
          </p:cNvPr>
          <p:cNvSpPr>
            <a:spLocks noGrp="1"/>
          </p:cNvSpPr>
          <p:nvPr>
            <p:ph type="ctrTitle"/>
          </p:nvPr>
        </p:nvSpPr>
        <p:spPr>
          <a:xfrm>
            <a:off x="1337733" y="1122363"/>
            <a:ext cx="9516533" cy="2387600"/>
          </a:xfrm>
        </p:spPr>
        <p:txBody>
          <a:bodyPr>
            <a:normAutofit/>
          </a:bodyPr>
          <a:lstStyle/>
          <a:p>
            <a:br>
              <a:rPr lang="en-GB" dirty="0"/>
            </a:br>
            <a:r>
              <a:rPr lang="en-GB" dirty="0"/>
              <a:t>Responsible Computing Plans</a:t>
            </a:r>
          </a:p>
        </p:txBody>
      </p:sp>
      <p:sp>
        <p:nvSpPr>
          <p:cNvPr id="5" name="Subtitle 4">
            <a:extLst>
              <a:ext uri="{FF2B5EF4-FFF2-40B4-BE49-F238E27FC236}">
                <a16:creationId xmlns:a16="http://schemas.microsoft.com/office/drawing/2014/main" id="{5BE22025-35D1-2BAD-97F4-EACBB8862AFB}"/>
              </a:ext>
            </a:extLst>
          </p:cNvPr>
          <p:cNvSpPr>
            <a:spLocks noGrp="1"/>
          </p:cNvSpPr>
          <p:nvPr>
            <p:ph type="subTitle" idx="1"/>
          </p:nvPr>
        </p:nvSpPr>
        <p:spPr/>
        <p:txBody>
          <a:bodyPr/>
          <a:lstStyle/>
          <a:p>
            <a:r>
              <a:rPr lang="en-GB" dirty="0"/>
              <a:t>Green software use on HPC</a:t>
            </a:r>
          </a:p>
        </p:txBody>
      </p:sp>
    </p:spTree>
    <p:extLst>
      <p:ext uri="{BB962C8B-B14F-4D97-AF65-F5344CB8AC3E}">
        <p14:creationId xmlns:p14="http://schemas.microsoft.com/office/powerpoint/2010/main" val="3551035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0606-FF4D-94A3-0FD8-965FD9218B24}"/>
              </a:ext>
            </a:extLst>
          </p:cNvPr>
          <p:cNvSpPr>
            <a:spLocks noGrp="1"/>
          </p:cNvSpPr>
          <p:nvPr>
            <p:ph type="title"/>
          </p:nvPr>
        </p:nvSpPr>
        <p:spPr>
          <a:xfrm>
            <a:off x="838200" y="365126"/>
            <a:ext cx="10515600" cy="865798"/>
          </a:xfrm>
        </p:spPr>
        <p:txBody>
          <a:bodyPr/>
          <a:lstStyle/>
          <a:p>
            <a:r>
              <a:rPr lang="en-GB" dirty="0"/>
              <a:t>What is a </a:t>
            </a:r>
            <a:r>
              <a:rPr lang="en-GB" i="1" dirty="0"/>
              <a:t>Responsible Computing Plan</a:t>
            </a:r>
            <a:r>
              <a:rPr lang="en-GB" dirty="0"/>
              <a:t>?</a:t>
            </a:r>
          </a:p>
        </p:txBody>
      </p:sp>
      <p:sp>
        <p:nvSpPr>
          <p:cNvPr id="3" name="Content Placeholder 2">
            <a:extLst>
              <a:ext uri="{FF2B5EF4-FFF2-40B4-BE49-F238E27FC236}">
                <a16:creationId xmlns:a16="http://schemas.microsoft.com/office/drawing/2014/main" id="{B28162B9-9F2A-E76E-3563-0DEAB97820C1}"/>
              </a:ext>
            </a:extLst>
          </p:cNvPr>
          <p:cNvSpPr>
            <a:spLocks noGrp="1"/>
          </p:cNvSpPr>
          <p:nvPr>
            <p:ph idx="1"/>
          </p:nvPr>
        </p:nvSpPr>
        <p:spPr>
          <a:xfrm>
            <a:off x="838200" y="1356839"/>
            <a:ext cx="10744200" cy="4849810"/>
          </a:xfrm>
        </p:spPr>
        <p:txBody>
          <a:bodyPr>
            <a:normAutofit/>
          </a:bodyPr>
          <a:lstStyle/>
          <a:p>
            <a:pPr marL="0" indent="0">
              <a:buNone/>
            </a:pPr>
            <a:r>
              <a:rPr lang="en-GB" dirty="0"/>
              <a:t>Ensure that positive environmental impacts are captured and plan the project lifecycle is so that it can achieve project goals with minimal emissions.</a:t>
            </a:r>
          </a:p>
          <a:p>
            <a:r>
              <a:rPr lang="en-GB" dirty="0"/>
              <a:t>High level RCP sections</a:t>
            </a:r>
          </a:p>
          <a:p>
            <a:pPr lvl="1"/>
            <a:r>
              <a:rPr lang="en-GB" dirty="0"/>
              <a:t>Describing the positive environmental impacts from the project</a:t>
            </a:r>
          </a:p>
          <a:p>
            <a:pPr lvl="1"/>
            <a:r>
              <a:rPr lang="en-GB" dirty="0"/>
              <a:t>Planning and starting the project</a:t>
            </a:r>
          </a:p>
          <a:p>
            <a:pPr lvl="1"/>
            <a:r>
              <a:rPr lang="en-GB" dirty="0"/>
              <a:t>Running the project</a:t>
            </a:r>
          </a:p>
          <a:p>
            <a:pPr lvl="1"/>
            <a:r>
              <a:rPr lang="en-GB" dirty="0"/>
              <a:t>Finishing the project</a:t>
            </a:r>
          </a:p>
          <a:p>
            <a:r>
              <a:rPr lang="en-GB" dirty="0"/>
              <a:t>A living document that reacts to changes in the project rather than being prescriptive</a:t>
            </a:r>
          </a:p>
        </p:txBody>
      </p:sp>
    </p:spTree>
    <p:extLst>
      <p:ext uri="{BB962C8B-B14F-4D97-AF65-F5344CB8AC3E}">
        <p14:creationId xmlns:p14="http://schemas.microsoft.com/office/powerpoint/2010/main" val="1332744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D012-7837-9202-AC44-A4DE209D3E74}"/>
              </a:ext>
            </a:extLst>
          </p:cNvPr>
          <p:cNvSpPr>
            <a:spLocks noGrp="1"/>
          </p:cNvSpPr>
          <p:nvPr>
            <p:ph type="title"/>
          </p:nvPr>
        </p:nvSpPr>
        <p:spPr/>
        <p:txBody>
          <a:bodyPr/>
          <a:lstStyle/>
          <a:p>
            <a:r>
              <a:rPr lang="en-GB" dirty="0"/>
              <a:t>Why are RCPs useful/needed?</a:t>
            </a:r>
          </a:p>
        </p:txBody>
      </p:sp>
      <p:sp>
        <p:nvSpPr>
          <p:cNvPr id="3" name="Content Placeholder 2">
            <a:extLst>
              <a:ext uri="{FF2B5EF4-FFF2-40B4-BE49-F238E27FC236}">
                <a16:creationId xmlns:a16="http://schemas.microsoft.com/office/drawing/2014/main" id="{07C217AF-1DF4-D381-5B24-43989B0C3532}"/>
              </a:ext>
            </a:extLst>
          </p:cNvPr>
          <p:cNvSpPr>
            <a:spLocks noGrp="1"/>
          </p:cNvSpPr>
          <p:nvPr>
            <p:ph idx="1"/>
          </p:nvPr>
        </p:nvSpPr>
        <p:spPr/>
        <p:txBody>
          <a:bodyPr/>
          <a:lstStyle/>
          <a:p>
            <a:r>
              <a:rPr lang="en-GB" dirty="0"/>
              <a:t>Disconnect between use and awareness of resources used</a:t>
            </a:r>
          </a:p>
          <a:p>
            <a:r>
              <a:rPr lang="en-GB" dirty="0"/>
              <a:t>Default position is often to use more resources to achieve progress rather than think carefully about the best way to achieve the results</a:t>
            </a:r>
          </a:p>
          <a:p>
            <a:pPr lvl="1"/>
            <a:r>
              <a:rPr lang="en-GB" dirty="0"/>
              <a:t>“Reach for the bigger hammer rather than the right tool.”</a:t>
            </a:r>
          </a:p>
        </p:txBody>
      </p:sp>
    </p:spTree>
    <p:extLst>
      <p:ext uri="{BB962C8B-B14F-4D97-AF65-F5344CB8AC3E}">
        <p14:creationId xmlns:p14="http://schemas.microsoft.com/office/powerpoint/2010/main" val="255959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DE1D1-1C4F-80D2-668D-172704A0D35E}"/>
              </a:ext>
            </a:extLst>
          </p:cNvPr>
          <p:cNvSpPr>
            <a:spLocks noGrp="1"/>
          </p:cNvSpPr>
          <p:nvPr>
            <p:ph type="title"/>
          </p:nvPr>
        </p:nvSpPr>
        <p:spPr/>
        <p:txBody>
          <a:bodyPr/>
          <a:lstStyle/>
          <a:p>
            <a:r>
              <a:rPr lang="en-GB" dirty="0"/>
              <a:t>Who are RCPs for and when should they be used?</a:t>
            </a:r>
          </a:p>
        </p:txBody>
      </p:sp>
      <p:sp>
        <p:nvSpPr>
          <p:cNvPr id="3" name="Content Placeholder 2">
            <a:extLst>
              <a:ext uri="{FF2B5EF4-FFF2-40B4-BE49-F238E27FC236}">
                <a16:creationId xmlns:a16="http://schemas.microsoft.com/office/drawing/2014/main" id="{7B5EF2E9-5C92-0C8C-3570-06A9895C5450}"/>
              </a:ext>
            </a:extLst>
          </p:cNvPr>
          <p:cNvSpPr>
            <a:spLocks noGrp="1"/>
          </p:cNvSpPr>
          <p:nvPr>
            <p:ph idx="1"/>
          </p:nvPr>
        </p:nvSpPr>
        <p:spPr/>
        <p:txBody>
          <a:bodyPr/>
          <a:lstStyle/>
          <a:p>
            <a:r>
              <a:rPr lang="en-GB" dirty="0"/>
              <a:t>Initial framing is aimed at research projects</a:t>
            </a:r>
          </a:p>
          <a:p>
            <a:pPr lvl="1"/>
            <a:r>
              <a:rPr lang="en-GB" dirty="0"/>
              <a:t>Can be developed by the project team for the whole project</a:t>
            </a:r>
          </a:p>
          <a:p>
            <a:pPr lvl="1"/>
            <a:r>
              <a:rPr lang="en-GB" dirty="0"/>
              <a:t>Can be developed by individual researchers for their part of a larger project</a:t>
            </a:r>
          </a:p>
          <a:p>
            <a:r>
              <a:rPr lang="en-GB" dirty="0"/>
              <a:t>Ideally, developed as part of the project planning</a:t>
            </a:r>
          </a:p>
          <a:p>
            <a:pPr lvl="1"/>
            <a:r>
              <a:rPr lang="en-GB" dirty="0"/>
              <a:t>If a project has already started, can still be useful</a:t>
            </a:r>
          </a:p>
          <a:p>
            <a:r>
              <a:rPr lang="en-GB" dirty="0"/>
              <a:t>With some thought, they could potentially be tailored for non-research activities</a:t>
            </a:r>
          </a:p>
        </p:txBody>
      </p:sp>
    </p:spTree>
    <p:extLst>
      <p:ext uri="{BB962C8B-B14F-4D97-AF65-F5344CB8AC3E}">
        <p14:creationId xmlns:p14="http://schemas.microsoft.com/office/powerpoint/2010/main" val="3747766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754DD-5F6C-627E-E3FF-3A9D998E9028}"/>
              </a:ext>
            </a:extLst>
          </p:cNvPr>
          <p:cNvSpPr>
            <a:spLocks noGrp="1"/>
          </p:cNvSpPr>
          <p:nvPr>
            <p:ph type="title"/>
          </p:nvPr>
        </p:nvSpPr>
        <p:spPr/>
        <p:txBody>
          <a:bodyPr/>
          <a:lstStyle/>
          <a:p>
            <a:r>
              <a:rPr lang="en-GB" dirty="0"/>
              <a:t>1. Positive environmental impacts</a:t>
            </a:r>
          </a:p>
        </p:txBody>
      </p:sp>
      <p:sp>
        <p:nvSpPr>
          <p:cNvPr id="3" name="Text Placeholder 2">
            <a:extLst>
              <a:ext uri="{FF2B5EF4-FFF2-40B4-BE49-F238E27FC236}">
                <a16:creationId xmlns:a16="http://schemas.microsoft.com/office/drawing/2014/main" id="{3C146813-AC00-DC23-6008-0ACB8332AC7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420634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31743-385E-91B4-EB22-99185F5A15AF}"/>
              </a:ext>
            </a:extLst>
          </p:cNvPr>
          <p:cNvSpPr>
            <a:spLocks noGrp="1"/>
          </p:cNvSpPr>
          <p:nvPr>
            <p:ph type="title"/>
          </p:nvPr>
        </p:nvSpPr>
        <p:spPr/>
        <p:txBody>
          <a:bodyPr/>
          <a:lstStyle/>
          <a:p>
            <a:r>
              <a:rPr lang="en-GB" dirty="0"/>
              <a:t>Positive environmental impact statement</a:t>
            </a:r>
          </a:p>
        </p:txBody>
      </p:sp>
      <p:graphicFrame>
        <p:nvGraphicFramePr>
          <p:cNvPr id="5" name="Content Placeholder 2">
            <a:extLst>
              <a:ext uri="{FF2B5EF4-FFF2-40B4-BE49-F238E27FC236}">
                <a16:creationId xmlns:a16="http://schemas.microsoft.com/office/drawing/2014/main" id="{490CD07F-B1CA-0BA3-283A-C286C7B38CD0}"/>
              </a:ext>
            </a:extLst>
          </p:cNvPr>
          <p:cNvGraphicFramePr>
            <a:graphicFrameLocks noGrp="1"/>
          </p:cNvGraphicFramePr>
          <p:nvPr>
            <p:ph idx="1"/>
            <p:extLst>
              <p:ext uri="{D42A27DB-BD31-4B8C-83A1-F6EECF244321}">
                <p14:modId xmlns:p14="http://schemas.microsoft.com/office/powerpoint/2010/main" val="3469249063"/>
              </p:ext>
            </p:extLst>
          </p:nvPr>
        </p:nvGraphicFramePr>
        <p:xfrm>
          <a:off x="653144" y="2171700"/>
          <a:ext cx="11021786" cy="4321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06CCBE67-7D27-3B06-6D22-E1478B3D691E}"/>
              </a:ext>
            </a:extLst>
          </p:cNvPr>
          <p:cNvSpPr txBox="1"/>
          <p:nvPr/>
        </p:nvSpPr>
        <p:spPr>
          <a:xfrm>
            <a:off x="838201" y="1415490"/>
            <a:ext cx="10515600" cy="923330"/>
          </a:xfrm>
          <a:prstGeom prst="rect">
            <a:avLst/>
          </a:prstGeom>
          <a:noFill/>
        </p:spPr>
        <p:txBody>
          <a:bodyPr wrap="square" rtlCol="0">
            <a:spAutoFit/>
          </a:bodyPr>
          <a:lstStyle/>
          <a:p>
            <a:r>
              <a:rPr lang="en-GB" dirty="0"/>
              <a:t>Statement that describes the positive environmental impacts of the project – ideally quantitative but may need to be qualitative.</a:t>
            </a:r>
            <a:endParaRPr lang="en-US" dirty="0"/>
          </a:p>
          <a:p>
            <a:endParaRPr lang="en-GB" dirty="0"/>
          </a:p>
        </p:txBody>
      </p:sp>
    </p:spTree>
    <p:extLst>
      <p:ext uri="{BB962C8B-B14F-4D97-AF65-F5344CB8AC3E}">
        <p14:creationId xmlns:p14="http://schemas.microsoft.com/office/powerpoint/2010/main" val="3397942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7CD9F-A91D-7F7D-FEB2-97801A7EB8E0}"/>
              </a:ext>
            </a:extLst>
          </p:cNvPr>
          <p:cNvSpPr>
            <a:spLocks noGrp="1"/>
          </p:cNvSpPr>
          <p:nvPr>
            <p:ph type="title"/>
          </p:nvPr>
        </p:nvSpPr>
        <p:spPr/>
        <p:txBody>
          <a:bodyPr/>
          <a:lstStyle/>
          <a:p>
            <a:r>
              <a:rPr lang="en-GB" dirty="0">
                <a:solidFill>
                  <a:schemeClr val="accent3"/>
                </a:solidFill>
              </a:rPr>
              <a:t>Challenge:</a:t>
            </a:r>
          </a:p>
        </p:txBody>
      </p:sp>
      <p:sp>
        <p:nvSpPr>
          <p:cNvPr id="3" name="Content Placeholder 2">
            <a:extLst>
              <a:ext uri="{FF2B5EF4-FFF2-40B4-BE49-F238E27FC236}">
                <a16:creationId xmlns:a16="http://schemas.microsoft.com/office/drawing/2014/main" id="{85C4B88C-556A-6E31-6318-5B8827B23CE0}"/>
              </a:ext>
            </a:extLst>
          </p:cNvPr>
          <p:cNvSpPr>
            <a:spLocks noGrp="1"/>
          </p:cNvSpPr>
          <p:nvPr>
            <p:ph idx="1"/>
          </p:nvPr>
        </p:nvSpPr>
        <p:spPr>
          <a:xfrm>
            <a:off x="838200" y="1403949"/>
            <a:ext cx="10515600" cy="4351338"/>
          </a:xfrm>
        </p:spPr>
        <p:txBody>
          <a:bodyPr>
            <a:normAutofit/>
          </a:bodyPr>
          <a:lstStyle/>
          <a:p>
            <a:pPr marL="0" indent="0">
              <a:buNone/>
            </a:pPr>
            <a:r>
              <a:rPr lang="en-GB" sz="2000" dirty="0"/>
              <a:t>Choose a project you are (or have been) involved in </a:t>
            </a:r>
            <a:br>
              <a:rPr lang="en-GB" sz="2000" dirty="0"/>
            </a:br>
            <a:r>
              <a:rPr lang="en-GB" sz="2000" dirty="0"/>
              <a:t>…or, make up a plausible project scenario</a:t>
            </a:r>
          </a:p>
          <a:p>
            <a:pPr marL="514350" indent="-514350">
              <a:buAutoNum type="arabicParenR"/>
            </a:pPr>
            <a:r>
              <a:rPr lang="en-GB" sz="2000" dirty="0"/>
              <a:t>Write up the project overview in 2-3 sentences</a:t>
            </a:r>
          </a:p>
          <a:p>
            <a:pPr marL="514350" indent="-514350">
              <a:buAutoNum type="arabicParenR"/>
            </a:pPr>
            <a:r>
              <a:rPr lang="en-GB" sz="2000" dirty="0"/>
              <a:t>Produce 2-3 bullet points that describe how the project could have positive environmental impact. This would ideally include at least one point that could be evaluated quantitatively. Classify the points as </a:t>
            </a:r>
            <a:r>
              <a:rPr lang="en-GB" sz="2000" i="1" dirty="0"/>
              <a:t>direct</a:t>
            </a:r>
            <a:r>
              <a:rPr lang="en-GB" sz="2000" dirty="0"/>
              <a:t>, </a:t>
            </a:r>
            <a:r>
              <a:rPr lang="en-GB" sz="2000" i="1" dirty="0"/>
              <a:t>indirect</a:t>
            </a:r>
            <a:r>
              <a:rPr lang="en-GB" sz="2000" dirty="0"/>
              <a:t> or </a:t>
            </a:r>
            <a:r>
              <a:rPr lang="en-GB" sz="2000" i="1" dirty="0"/>
              <a:t>community/activism</a:t>
            </a:r>
            <a:r>
              <a:rPr lang="en-GB" sz="2000" dirty="0"/>
              <a:t>.</a:t>
            </a:r>
          </a:p>
        </p:txBody>
      </p:sp>
      <p:graphicFrame>
        <p:nvGraphicFramePr>
          <p:cNvPr id="4" name="Content Placeholder 2">
            <a:extLst>
              <a:ext uri="{FF2B5EF4-FFF2-40B4-BE49-F238E27FC236}">
                <a16:creationId xmlns:a16="http://schemas.microsoft.com/office/drawing/2014/main" id="{A11F1280-B2AD-A781-3060-7885853AA8C9}"/>
              </a:ext>
            </a:extLst>
          </p:cNvPr>
          <p:cNvGraphicFramePr>
            <a:graphicFrameLocks/>
          </p:cNvGraphicFramePr>
          <p:nvPr>
            <p:extLst>
              <p:ext uri="{D42A27DB-BD31-4B8C-83A1-F6EECF244321}">
                <p14:modId xmlns:p14="http://schemas.microsoft.com/office/powerpoint/2010/main" val="1606807679"/>
              </p:ext>
            </p:extLst>
          </p:nvPr>
        </p:nvGraphicFramePr>
        <p:xfrm>
          <a:off x="1054183" y="3579618"/>
          <a:ext cx="9846130" cy="2690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7604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A525-E0EB-3A4D-5645-42A59C68DD09}"/>
              </a:ext>
            </a:extLst>
          </p:cNvPr>
          <p:cNvSpPr>
            <a:spLocks noGrp="1"/>
          </p:cNvSpPr>
          <p:nvPr>
            <p:ph type="title"/>
          </p:nvPr>
        </p:nvSpPr>
        <p:spPr/>
        <p:txBody>
          <a:bodyPr/>
          <a:lstStyle/>
          <a:p>
            <a:r>
              <a:rPr lang="en-GB" dirty="0">
                <a:solidFill>
                  <a:schemeClr val="accent3">
                    <a:lumMod val="75000"/>
                  </a:schemeClr>
                </a:solidFill>
              </a:rPr>
              <a:t>Solution</a:t>
            </a:r>
          </a:p>
        </p:txBody>
      </p:sp>
      <p:sp>
        <p:nvSpPr>
          <p:cNvPr id="3" name="Content Placeholder 2">
            <a:extLst>
              <a:ext uri="{FF2B5EF4-FFF2-40B4-BE49-F238E27FC236}">
                <a16:creationId xmlns:a16="http://schemas.microsoft.com/office/drawing/2014/main" id="{6D5A02FB-F45D-456B-1587-DC518C498D40}"/>
              </a:ext>
            </a:extLst>
          </p:cNvPr>
          <p:cNvSpPr>
            <a:spLocks noGrp="1"/>
          </p:cNvSpPr>
          <p:nvPr>
            <p:ph idx="1"/>
          </p:nvPr>
        </p:nvSpPr>
        <p:spPr/>
        <p:txBody>
          <a:bodyPr>
            <a:normAutofit fontScale="92500" lnSpcReduction="20000"/>
          </a:bodyPr>
          <a:lstStyle/>
          <a:p>
            <a:pPr marL="0" indent="0">
              <a:buNone/>
            </a:pPr>
            <a:r>
              <a:rPr lang="en-GB" dirty="0"/>
              <a:t>Your project overview should clearly state what the project/activity aims to achieve. Your positive environmental impacts might include:</a:t>
            </a:r>
          </a:p>
          <a:p>
            <a:pPr marL="0" indent="0">
              <a:buNone/>
            </a:pPr>
            <a:endParaRPr lang="en-GB" dirty="0"/>
          </a:p>
          <a:p>
            <a:r>
              <a:rPr lang="en-GB" dirty="0"/>
              <a:t>Quantitative measures (e.g., "This project will reduce energy consumption in X process by Y%")</a:t>
            </a:r>
          </a:p>
          <a:p>
            <a:r>
              <a:rPr lang="en-GB" dirty="0"/>
              <a:t>Qualitative measures (e.g., "This project will enable better understanding of climate patterns")</a:t>
            </a:r>
          </a:p>
          <a:p>
            <a:r>
              <a:rPr lang="en-GB" dirty="0"/>
              <a:t>Direct impacts (e.g., reduced emissions from the project itself)</a:t>
            </a:r>
          </a:p>
          <a:p>
            <a:r>
              <a:rPr lang="en-GB" dirty="0"/>
              <a:t>Indirect impacts (e.g., enabling others to reduce their environmental footprint)</a:t>
            </a:r>
          </a:p>
          <a:p>
            <a:r>
              <a:rPr lang="en-GB" dirty="0"/>
              <a:t>Community/activism impacts (e.g. enabling change and normalising action)</a:t>
            </a:r>
          </a:p>
        </p:txBody>
      </p:sp>
    </p:spTree>
    <p:extLst>
      <p:ext uri="{BB962C8B-B14F-4D97-AF65-F5344CB8AC3E}">
        <p14:creationId xmlns:p14="http://schemas.microsoft.com/office/powerpoint/2010/main" val="2135178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50214-CBA8-141A-DA81-9CCF2265F6FA}"/>
              </a:ext>
            </a:extLst>
          </p:cNvPr>
          <p:cNvSpPr>
            <a:spLocks noGrp="1"/>
          </p:cNvSpPr>
          <p:nvPr>
            <p:ph type="title"/>
          </p:nvPr>
        </p:nvSpPr>
        <p:spPr/>
        <p:txBody>
          <a:bodyPr/>
          <a:lstStyle/>
          <a:p>
            <a:r>
              <a:rPr lang="en-GB" dirty="0"/>
              <a:t>2. Planning projects</a:t>
            </a:r>
          </a:p>
        </p:txBody>
      </p:sp>
      <p:sp>
        <p:nvSpPr>
          <p:cNvPr id="3" name="Text Placeholder 2">
            <a:extLst>
              <a:ext uri="{FF2B5EF4-FFF2-40B4-BE49-F238E27FC236}">
                <a16:creationId xmlns:a16="http://schemas.microsoft.com/office/drawing/2014/main" id="{D5A6563A-1BDA-E023-25EC-5C9C82E30EE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184960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3EF74-FBA6-F104-45D2-3277B29A1BD9}"/>
              </a:ext>
            </a:extLst>
          </p:cNvPr>
          <p:cNvSpPr>
            <a:spLocks noGrp="1"/>
          </p:cNvSpPr>
          <p:nvPr>
            <p:ph type="title"/>
          </p:nvPr>
        </p:nvSpPr>
        <p:spPr/>
        <p:txBody>
          <a:bodyPr/>
          <a:lstStyle/>
          <a:p>
            <a:r>
              <a:rPr lang="en-GB" dirty="0"/>
              <a:t>Planning: points to consider</a:t>
            </a:r>
          </a:p>
        </p:txBody>
      </p:sp>
      <p:graphicFrame>
        <p:nvGraphicFramePr>
          <p:cNvPr id="6" name="Content Placeholder 5">
            <a:extLst>
              <a:ext uri="{FF2B5EF4-FFF2-40B4-BE49-F238E27FC236}">
                <a16:creationId xmlns:a16="http://schemas.microsoft.com/office/drawing/2014/main" id="{29E5274F-8188-4662-5A12-AC3FC5FC9FB4}"/>
              </a:ext>
            </a:extLst>
          </p:cNvPr>
          <p:cNvGraphicFramePr>
            <a:graphicFrameLocks noGrp="1"/>
          </p:cNvGraphicFramePr>
          <p:nvPr>
            <p:ph idx="1"/>
            <p:extLst>
              <p:ext uri="{D42A27DB-BD31-4B8C-83A1-F6EECF244321}">
                <p14:modId xmlns:p14="http://schemas.microsoft.com/office/powerpoint/2010/main" val="1789848179"/>
              </p:ext>
            </p:extLst>
          </p:nvPr>
        </p:nvGraphicFramePr>
        <p:xfrm>
          <a:off x="838200" y="2646948"/>
          <a:ext cx="10515600" cy="3850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10850F01-805C-AB1A-A4A8-01D1C15C30CE}"/>
              </a:ext>
            </a:extLst>
          </p:cNvPr>
          <p:cNvSpPr txBox="1"/>
          <p:nvPr/>
        </p:nvSpPr>
        <p:spPr>
          <a:xfrm>
            <a:off x="838200" y="1474526"/>
            <a:ext cx="10515600" cy="1015663"/>
          </a:xfrm>
          <a:prstGeom prst="rect">
            <a:avLst/>
          </a:prstGeom>
          <a:noFill/>
        </p:spPr>
        <p:txBody>
          <a:bodyPr wrap="square" rtlCol="0">
            <a:spAutoFit/>
          </a:bodyPr>
          <a:lstStyle/>
          <a:p>
            <a:r>
              <a:rPr lang="en-GB" sz="2000" i="1" dirty="0"/>
              <a:t>Planning the project with environmental sustainability in mind is typically the time when you can have the largest impact. Planning to run the project in a responsible way almost always makes the project more impactful and robust from a non-environmental standpoint too. </a:t>
            </a:r>
          </a:p>
        </p:txBody>
      </p:sp>
    </p:spTree>
    <p:extLst>
      <p:ext uri="{BB962C8B-B14F-4D97-AF65-F5344CB8AC3E}">
        <p14:creationId xmlns:p14="http://schemas.microsoft.com/office/powerpoint/2010/main" val="2908258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02E4E5-2994-D4AE-D005-119923B1A073}"/>
              </a:ext>
            </a:extLst>
          </p:cNvPr>
          <p:cNvSpPr>
            <a:spLocks noGrp="1"/>
          </p:cNvSpPr>
          <p:nvPr>
            <p:ph idx="1"/>
          </p:nvPr>
        </p:nvSpPr>
        <p:spPr/>
        <p:txBody>
          <a:bodyPr>
            <a:normAutofit fontScale="85000" lnSpcReduction="20000"/>
          </a:bodyPr>
          <a:lstStyle/>
          <a:p>
            <a:pPr marL="0" indent="0">
              <a:buNone/>
            </a:pPr>
            <a:r>
              <a:rPr lang="en-GB" dirty="0"/>
              <a:t>Reduction of consumption is central tenet of reducing environmental impact</a:t>
            </a:r>
          </a:p>
          <a:p>
            <a:pPr marL="0" indent="0">
              <a:buNone/>
            </a:pPr>
            <a:r>
              <a:rPr lang="en-GB" dirty="0"/>
              <a:t>Points to consider:</a:t>
            </a:r>
          </a:p>
          <a:p>
            <a:r>
              <a:rPr lang="en-GB" dirty="0"/>
              <a:t>Look for existing datasets that you can use rather than repeating calculations</a:t>
            </a:r>
          </a:p>
          <a:p>
            <a:pPr lvl="1"/>
            <a:r>
              <a:rPr lang="en-GB" dirty="0"/>
              <a:t>This is not all or nothing, existing data may help you minimise your use to the most impactful use of resources</a:t>
            </a:r>
          </a:p>
          <a:p>
            <a:r>
              <a:rPr lang="en-GB" dirty="0"/>
              <a:t>Ensure that all planned use will contribute meaningful data points</a:t>
            </a:r>
          </a:p>
          <a:p>
            <a:r>
              <a:rPr lang="en-GB" dirty="0"/>
              <a:t>If the project involves sampling, select a sampling distribution that maximises information per point </a:t>
            </a:r>
          </a:p>
          <a:p>
            <a:pPr lvl="1"/>
            <a:r>
              <a:rPr lang="en-GB" dirty="0"/>
              <a:t>e.g. regular sampling grid at finest resolution is unlikely to be most efficient use – minimise data points in regions of little change</a:t>
            </a:r>
          </a:p>
          <a:p>
            <a:r>
              <a:rPr lang="en-GB" dirty="0"/>
              <a:t>When running parallel calculations – using the smallest number of cores/nodes that take a reasonable time is usually the most emissions efficient </a:t>
            </a:r>
          </a:p>
        </p:txBody>
      </p:sp>
      <p:sp>
        <p:nvSpPr>
          <p:cNvPr id="4" name="TextBox 3">
            <a:extLst>
              <a:ext uri="{FF2B5EF4-FFF2-40B4-BE49-F238E27FC236}">
                <a16:creationId xmlns:a16="http://schemas.microsoft.com/office/drawing/2014/main" id="{19B33E3F-45A9-9548-C1F8-17B40F5BDB5D}"/>
              </a:ext>
            </a:extLst>
          </p:cNvPr>
          <p:cNvSpPr txBox="1"/>
          <p:nvPr/>
        </p:nvSpPr>
        <p:spPr>
          <a:xfrm>
            <a:off x="339969" y="6338986"/>
            <a:ext cx="4635308" cy="307777"/>
          </a:xfrm>
          <a:prstGeom prst="rect">
            <a:avLst/>
          </a:prstGeom>
          <a:noFill/>
        </p:spPr>
        <p:txBody>
          <a:bodyPr wrap="none" rtlCol="0">
            <a:spAutoFit/>
          </a:bodyPr>
          <a:lstStyle/>
          <a:p>
            <a:r>
              <a:rPr lang="en-GB" sz="1400" dirty="0"/>
              <a:t>1. Planning projects → Responsible compute resource use</a:t>
            </a:r>
          </a:p>
        </p:txBody>
      </p:sp>
      <p:grpSp>
        <p:nvGrpSpPr>
          <p:cNvPr id="16" name="Group 15">
            <a:extLst>
              <a:ext uri="{FF2B5EF4-FFF2-40B4-BE49-F238E27FC236}">
                <a16:creationId xmlns:a16="http://schemas.microsoft.com/office/drawing/2014/main" id="{4EBEDDFE-30C0-EED3-CD2A-2F5C35B70C08}"/>
              </a:ext>
            </a:extLst>
          </p:cNvPr>
          <p:cNvGrpSpPr/>
          <p:nvPr/>
        </p:nvGrpSpPr>
        <p:grpSpPr>
          <a:xfrm>
            <a:off x="838200" y="576525"/>
            <a:ext cx="10515600" cy="810810"/>
            <a:chOff x="0" y="26032"/>
            <a:chExt cx="10515600" cy="810810"/>
          </a:xfrm>
        </p:grpSpPr>
        <p:sp>
          <p:nvSpPr>
            <p:cNvPr id="17" name="Rounded Rectangle 16">
              <a:extLst>
                <a:ext uri="{FF2B5EF4-FFF2-40B4-BE49-F238E27FC236}">
                  <a16:creationId xmlns:a16="http://schemas.microsoft.com/office/drawing/2014/main" id="{56A6A606-B07E-71AF-24C8-0382786DE46F}"/>
                </a:ext>
              </a:extLst>
            </p:cNvPr>
            <p:cNvSpPr/>
            <p:nvPr/>
          </p:nvSpPr>
          <p:spPr>
            <a:xfrm>
              <a:off x="0" y="26032"/>
              <a:ext cx="10515600" cy="810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8" name="Rounded Rectangle 4">
              <a:extLst>
                <a:ext uri="{FF2B5EF4-FFF2-40B4-BE49-F238E27FC236}">
                  <a16:creationId xmlns:a16="http://schemas.microsoft.com/office/drawing/2014/main" id="{DBA444E7-60F7-3877-7E0F-9023C32D6540}"/>
                </a:ext>
              </a:extLst>
            </p:cNvPr>
            <p:cNvSpPr txBox="1"/>
            <p:nvPr/>
          </p:nvSpPr>
          <p:spPr>
            <a:xfrm>
              <a:off x="39580" y="65612"/>
              <a:ext cx="10436440" cy="7316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dirty="0"/>
                <a:t>a. Plan to minimise resource use</a:t>
              </a:r>
            </a:p>
          </p:txBody>
        </p:sp>
      </p:grpSp>
    </p:spTree>
    <p:extLst>
      <p:ext uri="{BB962C8B-B14F-4D97-AF65-F5344CB8AC3E}">
        <p14:creationId xmlns:p14="http://schemas.microsoft.com/office/powerpoint/2010/main" val="2888425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1E0ACE-E410-F4FF-C068-266FE3820D9F}"/>
              </a:ext>
            </a:extLst>
          </p:cNvPr>
          <p:cNvSpPr>
            <a:spLocks noGrp="1"/>
          </p:cNvSpPr>
          <p:nvPr>
            <p:ph idx="1"/>
          </p:nvPr>
        </p:nvSpPr>
        <p:spPr/>
        <p:txBody>
          <a:bodyPr>
            <a:normAutofit lnSpcReduction="10000"/>
          </a:bodyPr>
          <a:lstStyle/>
          <a:p>
            <a:pPr marL="0" indent="0">
              <a:buNone/>
            </a:pPr>
            <a:r>
              <a:rPr lang="en-GB" dirty="0"/>
              <a:t>Testing that the proposed methodologies will likely give viable results before embarking on large amounts of resource use</a:t>
            </a:r>
          </a:p>
          <a:p>
            <a:r>
              <a:rPr lang="en-GB" dirty="0"/>
              <a:t>Review literature carefully</a:t>
            </a:r>
          </a:p>
          <a:p>
            <a:r>
              <a:rPr lang="en-GB" dirty="0"/>
              <a:t>Discuss planned approach with experienced researchers</a:t>
            </a:r>
          </a:p>
          <a:p>
            <a:r>
              <a:rPr lang="en-GB" dirty="0"/>
              <a:t>Undertake pilot studies before committing to large resource use</a:t>
            </a:r>
          </a:p>
          <a:p>
            <a:endParaRPr lang="en-GB" dirty="0"/>
          </a:p>
          <a:p>
            <a:pPr marL="0" indent="0">
              <a:buNone/>
            </a:pPr>
            <a:r>
              <a:rPr lang="en-GB" dirty="0"/>
              <a:t>You often do not need to run at full scale to test if the selected method is viable – shorter runs, reduced datasets or other reductions can give confidence in the proposed resource consumption estimates</a:t>
            </a:r>
          </a:p>
        </p:txBody>
      </p:sp>
      <p:sp>
        <p:nvSpPr>
          <p:cNvPr id="4" name="TextBox 3">
            <a:extLst>
              <a:ext uri="{FF2B5EF4-FFF2-40B4-BE49-F238E27FC236}">
                <a16:creationId xmlns:a16="http://schemas.microsoft.com/office/drawing/2014/main" id="{EA406D89-961C-AE61-15F7-2B5A2FA5A5D4}"/>
              </a:ext>
            </a:extLst>
          </p:cNvPr>
          <p:cNvSpPr txBox="1"/>
          <p:nvPr/>
        </p:nvSpPr>
        <p:spPr>
          <a:xfrm>
            <a:off x="339969" y="6338986"/>
            <a:ext cx="4635308" cy="307777"/>
          </a:xfrm>
          <a:prstGeom prst="rect">
            <a:avLst/>
          </a:prstGeom>
          <a:noFill/>
        </p:spPr>
        <p:txBody>
          <a:bodyPr wrap="none" rtlCol="0">
            <a:spAutoFit/>
          </a:bodyPr>
          <a:lstStyle/>
          <a:p>
            <a:r>
              <a:rPr lang="en-GB" sz="1400" dirty="0"/>
              <a:t>1. Planning projects → Responsible compute resource use</a:t>
            </a:r>
          </a:p>
        </p:txBody>
      </p:sp>
      <p:grpSp>
        <p:nvGrpSpPr>
          <p:cNvPr id="12" name="Group 11">
            <a:extLst>
              <a:ext uri="{FF2B5EF4-FFF2-40B4-BE49-F238E27FC236}">
                <a16:creationId xmlns:a16="http://schemas.microsoft.com/office/drawing/2014/main" id="{567A43C3-4B99-20FB-0148-6482A24658F7}"/>
              </a:ext>
            </a:extLst>
          </p:cNvPr>
          <p:cNvGrpSpPr/>
          <p:nvPr/>
        </p:nvGrpSpPr>
        <p:grpSpPr>
          <a:xfrm>
            <a:off x="838200" y="681037"/>
            <a:ext cx="10515600" cy="810810"/>
            <a:chOff x="0" y="931882"/>
            <a:chExt cx="10515600" cy="810810"/>
          </a:xfrm>
        </p:grpSpPr>
        <p:sp>
          <p:nvSpPr>
            <p:cNvPr id="13" name="Rounded Rectangle 12">
              <a:extLst>
                <a:ext uri="{FF2B5EF4-FFF2-40B4-BE49-F238E27FC236}">
                  <a16:creationId xmlns:a16="http://schemas.microsoft.com/office/drawing/2014/main" id="{EFA26306-9271-0423-5138-91917F1CD206}"/>
                </a:ext>
              </a:extLst>
            </p:cNvPr>
            <p:cNvSpPr/>
            <p:nvPr/>
          </p:nvSpPr>
          <p:spPr>
            <a:xfrm>
              <a:off x="0" y="931882"/>
              <a:ext cx="10515600" cy="810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4" name="Rounded Rectangle 4">
              <a:extLst>
                <a:ext uri="{FF2B5EF4-FFF2-40B4-BE49-F238E27FC236}">
                  <a16:creationId xmlns:a16="http://schemas.microsoft.com/office/drawing/2014/main" id="{8225C5E7-80E2-9211-9189-F8BA21FF3546}"/>
                </a:ext>
              </a:extLst>
            </p:cNvPr>
            <p:cNvSpPr txBox="1"/>
            <p:nvPr/>
          </p:nvSpPr>
          <p:spPr>
            <a:xfrm>
              <a:off x="39580" y="971462"/>
              <a:ext cx="10436440" cy="7316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dirty="0"/>
                <a:t>b. Build testing into the project approach</a:t>
              </a:r>
            </a:p>
          </p:txBody>
        </p:sp>
      </p:grpSp>
    </p:spTree>
    <p:extLst>
      <p:ext uri="{BB962C8B-B14F-4D97-AF65-F5344CB8AC3E}">
        <p14:creationId xmlns:p14="http://schemas.microsoft.com/office/powerpoint/2010/main" val="1217722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CA3DFC-C0E1-3219-C258-BEB83AAB5F7E}"/>
              </a:ext>
            </a:extLst>
          </p:cNvPr>
          <p:cNvSpPr>
            <a:spLocks noGrp="1"/>
          </p:cNvSpPr>
          <p:nvPr>
            <p:ph idx="1"/>
          </p:nvPr>
        </p:nvSpPr>
        <p:spPr/>
        <p:txBody>
          <a:bodyPr>
            <a:normAutofit fontScale="85000" lnSpcReduction="10000"/>
          </a:bodyPr>
          <a:lstStyle/>
          <a:p>
            <a:r>
              <a:rPr lang="en-GB" dirty="0"/>
              <a:t>Use methods proportionate to the project objectives rather than automatically choosing the most complex/advanced/higher resolution option</a:t>
            </a:r>
          </a:p>
          <a:p>
            <a:r>
              <a:rPr lang="en-GB" dirty="0"/>
              <a:t>When planning a project, think carefully about the tools and methods you will use. Some newer tools are more efficient than older ones, but not always. </a:t>
            </a:r>
          </a:p>
          <a:p>
            <a:r>
              <a:rPr lang="en-GB" dirty="0"/>
              <a:t>Some computationally intensive approaches, including some machine learning methods, may not improve enough on simpler methods to justify their extra cost.</a:t>
            </a:r>
          </a:p>
          <a:p>
            <a:r>
              <a:rPr lang="en-GB" dirty="0"/>
              <a:t>Think about redundancy – are you planning to compute too many datapoints or look at too many similar problems which will not provide substantial new information?</a:t>
            </a:r>
          </a:p>
          <a:p>
            <a:r>
              <a:rPr lang="en-GB" dirty="0"/>
              <a:t>Build smaller scale benchmarking and testing into the project plan to ensure the correct scale setup is chosen for each step (or when plans change)</a:t>
            </a:r>
          </a:p>
        </p:txBody>
      </p:sp>
      <p:sp>
        <p:nvSpPr>
          <p:cNvPr id="4" name="TextBox 3">
            <a:extLst>
              <a:ext uri="{FF2B5EF4-FFF2-40B4-BE49-F238E27FC236}">
                <a16:creationId xmlns:a16="http://schemas.microsoft.com/office/drawing/2014/main" id="{41EC8B70-2F51-7ECB-83F1-A12993833862}"/>
              </a:ext>
            </a:extLst>
          </p:cNvPr>
          <p:cNvSpPr txBox="1"/>
          <p:nvPr/>
        </p:nvSpPr>
        <p:spPr>
          <a:xfrm>
            <a:off x="339969" y="6338986"/>
            <a:ext cx="4635308" cy="307777"/>
          </a:xfrm>
          <a:prstGeom prst="rect">
            <a:avLst/>
          </a:prstGeom>
          <a:noFill/>
        </p:spPr>
        <p:txBody>
          <a:bodyPr wrap="none" rtlCol="0">
            <a:spAutoFit/>
          </a:bodyPr>
          <a:lstStyle/>
          <a:p>
            <a:r>
              <a:rPr lang="en-GB" sz="1400" dirty="0"/>
              <a:t>1. Planning projects → Responsible compute resource use</a:t>
            </a:r>
          </a:p>
        </p:txBody>
      </p:sp>
      <p:grpSp>
        <p:nvGrpSpPr>
          <p:cNvPr id="7" name="Group 6">
            <a:extLst>
              <a:ext uri="{FF2B5EF4-FFF2-40B4-BE49-F238E27FC236}">
                <a16:creationId xmlns:a16="http://schemas.microsoft.com/office/drawing/2014/main" id="{638467BC-A234-74F7-3504-91034C677EC9}"/>
              </a:ext>
            </a:extLst>
          </p:cNvPr>
          <p:cNvGrpSpPr/>
          <p:nvPr/>
        </p:nvGrpSpPr>
        <p:grpSpPr>
          <a:xfrm>
            <a:off x="838200" y="528399"/>
            <a:ext cx="10515600" cy="810810"/>
            <a:chOff x="0" y="1837732"/>
            <a:chExt cx="10515600" cy="810810"/>
          </a:xfrm>
        </p:grpSpPr>
        <p:sp>
          <p:nvSpPr>
            <p:cNvPr id="8" name="Rounded Rectangle 7">
              <a:extLst>
                <a:ext uri="{FF2B5EF4-FFF2-40B4-BE49-F238E27FC236}">
                  <a16:creationId xmlns:a16="http://schemas.microsoft.com/office/drawing/2014/main" id="{EFDDC785-8729-92AF-5916-B8502E5A740D}"/>
                </a:ext>
              </a:extLst>
            </p:cNvPr>
            <p:cNvSpPr/>
            <p:nvPr/>
          </p:nvSpPr>
          <p:spPr>
            <a:xfrm>
              <a:off x="0" y="1837732"/>
              <a:ext cx="10515600" cy="810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9" name="Rounded Rectangle 4">
              <a:extLst>
                <a:ext uri="{FF2B5EF4-FFF2-40B4-BE49-F238E27FC236}">
                  <a16:creationId xmlns:a16="http://schemas.microsoft.com/office/drawing/2014/main" id="{E9C6A9C8-517E-C096-9265-1966993DA6DE}"/>
                </a:ext>
              </a:extLst>
            </p:cNvPr>
            <p:cNvSpPr txBox="1"/>
            <p:nvPr/>
          </p:nvSpPr>
          <p:spPr>
            <a:xfrm>
              <a:off x="39580" y="1877312"/>
              <a:ext cx="10436440" cy="7316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dirty="0"/>
                <a:t>c. Select an appropriate method and scale</a:t>
              </a:r>
            </a:p>
          </p:txBody>
        </p:sp>
      </p:grpSp>
    </p:spTree>
    <p:extLst>
      <p:ext uri="{BB962C8B-B14F-4D97-AF65-F5344CB8AC3E}">
        <p14:creationId xmlns:p14="http://schemas.microsoft.com/office/powerpoint/2010/main" val="2270402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72B00-EBB0-80CF-E8FB-56DAB231B2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5CA02-301B-A2BA-5715-83DBC27BE947}"/>
              </a:ext>
            </a:extLst>
          </p:cNvPr>
          <p:cNvSpPr>
            <a:spLocks noGrp="1"/>
          </p:cNvSpPr>
          <p:nvPr>
            <p:ph type="title"/>
          </p:nvPr>
        </p:nvSpPr>
        <p:spPr/>
        <p:txBody>
          <a:bodyPr/>
          <a:lstStyle/>
          <a:p>
            <a:r>
              <a:rPr lang="en-GB" dirty="0">
                <a:solidFill>
                  <a:schemeClr val="accent3"/>
                </a:solidFill>
              </a:rPr>
              <a:t>Challenge</a:t>
            </a:r>
          </a:p>
        </p:txBody>
      </p:sp>
      <p:sp>
        <p:nvSpPr>
          <p:cNvPr id="3" name="Content Placeholder 2">
            <a:extLst>
              <a:ext uri="{FF2B5EF4-FFF2-40B4-BE49-F238E27FC236}">
                <a16:creationId xmlns:a16="http://schemas.microsoft.com/office/drawing/2014/main" id="{F83AB992-7F63-61C4-0438-77BE9F4DF778}"/>
              </a:ext>
            </a:extLst>
          </p:cNvPr>
          <p:cNvSpPr>
            <a:spLocks noGrp="1"/>
          </p:cNvSpPr>
          <p:nvPr>
            <p:ph idx="1"/>
          </p:nvPr>
        </p:nvSpPr>
        <p:spPr>
          <a:xfrm>
            <a:off x="838200" y="1665205"/>
            <a:ext cx="10515600" cy="4351338"/>
          </a:xfrm>
        </p:spPr>
        <p:txBody>
          <a:bodyPr/>
          <a:lstStyle/>
          <a:p>
            <a:pPr marL="0" indent="0">
              <a:buNone/>
            </a:pPr>
            <a:r>
              <a:rPr lang="en-GB" dirty="0"/>
              <a:t>For the same project you worked on in the first challenge:</a:t>
            </a:r>
          </a:p>
          <a:p>
            <a:pPr marL="0" indent="0">
              <a:buNone/>
            </a:pPr>
            <a:endParaRPr lang="en-GB" dirty="0"/>
          </a:p>
          <a:p>
            <a:pPr marL="0" indent="0">
              <a:buNone/>
            </a:pPr>
            <a:r>
              <a:rPr lang="en-GB" dirty="0"/>
              <a:t>Write brief bullet points covering how you could, from an environmental sustainability viewpoint, plan the project to:</a:t>
            </a:r>
          </a:p>
          <a:p>
            <a:pPr marL="514350" indent="-514350">
              <a:buAutoNum type="alphaLcParenR"/>
            </a:pPr>
            <a:r>
              <a:rPr lang="en-GB" dirty="0"/>
              <a:t>Minimise resource use</a:t>
            </a:r>
          </a:p>
          <a:p>
            <a:pPr marL="514350" indent="-514350">
              <a:buAutoNum type="alphaLcParenR"/>
            </a:pPr>
            <a:r>
              <a:rPr lang="en-GB" dirty="0"/>
              <a:t>Build testing into the project approach</a:t>
            </a:r>
          </a:p>
          <a:p>
            <a:pPr marL="514350" indent="-514350">
              <a:buAutoNum type="alphaLcParenR"/>
            </a:pPr>
            <a:r>
              <a:rPr lang="en-GB" dirty="0"/>
              <a:t>Select appropriate methods and scales</a:t>
            </a:r>
          </a:p>
        </p:txBody>
      </p:sp>
    </p:spTree>
    <p:extLst>
      <p:ext uri="{BB962C8B-B14F-4D97-AF65-F5344CB8AC3E}">
        <p14:creationId xmlns:p14="http://schemas.microsoft.com/office/powerpoint/2010/main" val="4139190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38880-BF2D-DB34-CDC1-51FAED226F38}"/>
              </a:ext>
            </a:extLst>
          </p:cNvPr>
          <p:cNvSpPr>
            <a:spLocks noGrp="1"/>
          </p:cNvSpPr>
          <p:nvPr>
            <p:ph type="title"/>
          </p:nvPr>
        </p:nvSpPr>
        <p:spPr/>
        <p:txBody>
          <a:bodyPr/>
          <a:lstStyle/>
          <a:p>
            <a:r>
              <a:rPr lang="en-GB" dirty="0">
                <a:solidFill>
                  <a:schemeClr val="accent3">
                    <a:lumMod val="75000"/>
                  </a:schemeClr>
                </a:solidFill>
              </a:rPr>
              <a:t>Solution</a:t>
            </a:r>
          </a:p>
        </p:txBody>
      </p:sp>
      <p:sp>
        <p:nvSpPr>
          <p:cNvPr id="3" name="Content Placeholder 2">
            <a:extLst>
              <a:ext uri="{FF2B5EF4-FFF2-40B4-BE49-F238E27FC236}">
                <a16:creationId xmlns:a16="http://schemas.microsoft.com/office/drawing/2014/main" id="{0D2A554C-C531-18AD-385C-71540A0B9547}"/>
              </a:ext>
            </a:extLst>
          </p:cNvPr>
          <p:cNvSpPr>
            <a:spLocks noGrp="1"/>
          </p:cNvSpPr>
          <p:nvPr>
            <p:ph idx="1"/>
          </p:nvPr>
        </p:nvSpPr>
        <p:spPr>
          <a:xfrm>
            <a:off x="838200" y="1350612"/>
            <a:ext cx="4873831" cy="5142263"/>
          </a:xfrm>
        </p:spPr>
        <p:txBody>
          <a:bodyPr>
            <a:noAutofit/>
          </a:bodyPr>
          <a:lstStyle/>
          <a:p>
            <a:pPr marL="0" indent="0">
              <a:buNone/>
            </a:pPr>
            <a:r>
              <a:rPr lang="en-GB" sz="1600" b="1" dirty="0"/>
              <a:t>Minimise resource use:</a:t>
            </a:r>
            <a:endParaRPr lang="en-GB" sz="1600" dirty="0"/>
          </a:p>
          <a:p>
            <a:r>
              <a:rPr lang="en-GB" sz="1600" dirty="0"/>
              <a:t>Search for and use existing datasets where possible</a:t>
            </a:r>
          </a:p>
          <a:p>
            <a:r>
              <a:rPr lang="en-GB" sz="1600" dirty="0"/>
              <a:t>Reduce sampling frequency in regions of little change</a:t>
            </a:r>
          </a:p>
          <a:p>
            <a:r>
              <a:rPr lang="en-GB" sz="1600" dirty="0"/>
              <a:t>Use the minimum number of compute nodes that give acceptable turnaround time</a:t>
            </a:r>
          </a:p>
          <a:p>
            <a:r>
              <a:rPr lang="en-GB" sz="1600" dirty="0"/>
              <a:t>Plan to delete intermediate files that are not needed</a:t>
            </a:r>
            <a:endParaRPr lang="en-GB" sz="1600" b="1" dirty="0"/>
          </a:p>
          <a:p>
            <a:pPr marL="0" indent="0">
              <a:buNone/>
            </a:pPr>
            <a:r>
              <a:rPr lang="en-GB" sz="1600" b="1" dirty="0"/>
              <a:t>Build testing into the project approach:</a:t>
            </a:r>
            <a:endParaRPr lang="en-GB" sz="1600" dirty="0"/>
          </a:p>
          <a:p>
            <a:r>
              <a:rPr lang="en-GB" sz="1600" dirty="0"/>
              <a:t>Run pilot studies with reduced datasets</a:t>
            </a:r>
          </a:p>
          <a:p>
            <a:r>
              <a:rPr lang="en-GB" sz="1600" dirty="0"/>
              <a:t>Test methodology on smaller problems before scaling up</a:t>
            </a:r>
          </a:p>
          <a:p>
            <a:r>
              <a:rPr lang="en-GB" sz="1600" dirty="0"/>
              <a:t>Schedule regular reviews to assess if resource use is justified</a:t>
            </a:r>
          </a:p>
          <a:p>
            <a:r>
              <a:rPr lang="en-GB" sz="1600" dirty="0"/>
              <a:t>Benchmark different approaches to find the most efficient</a:t>
            </a:r>
            <a:br>
              <a:rPr lang="en-GB" sz="1600" dirty="0"/>
            </a:br>
            <a:endParaRPr lang="en-GB" sz="1600" dirty="0"/>
          </a:p>
          <a:p>
            <a:pPr marL="0" indent="0">
              <a:buNone/>
            </a:pPr>
            <a:endParaRPr lang="en-GB" sz="1600" dirty="0"/>
          </a:p>
        </p:txBody>
      </p:sp>
      <p:sp>
        <p:nvSpPr>
          <p:cNvPr id="4" name="TextBox 3">
            <a:extLst>
              <a:ext uri="{FF2B5EF4-FFF2-40B4-BE49-F238E27FC236}">
                <a16:creationId xmlns:a16="http://schemas.microsoft.com/office/drawing/2014/main" id="{154AF968-868F-B6CF-22C5-7C44BE522AEC}"/>
              </a:ext>
            </a:extLst>
          </p:cNvPr>
          <p:cNvSpPr txBox="1"/>
          <p:nvPr/>
        </p:nvSpPr>
        <p:spPr>
          <a:xfrm>
            <a:off x="6096000" y="1350612"/>
            <a:ext cx="5767449" cy="2308324"/>
          </a:xfrm>
          <a:prstGeom prst="rect">
            <a:avLst/>
          </a:prstGeom>
          <a:noFill/>
        </p:spPr>
        <p:txBody>
          <a:bodyPr wrap="square" rtlCol="0">
            <a:spAutoFit/>
          </a:bodyPr>
          <a:lstStyle/>
          <a:p>
            <a:r>
              <a:rPr lang="en-GB" sz="1600" b="1" dirty="0"/>
              <a:t>Select appropriate methods and scales:</a:t>
            </a:r>
            <a:endParaRPr lang="en-GB" sz="1600" dirty="0"/>
          </a:p>
          <a:p>
            <a:pPr marL="285750" indent="-285750">
              <a:buFont typeface="Arial" panose="020B0604020202020204" pitchFamily="34" charset="0"/>
              <a:buChar char="•"/>
            </a:pPr>
            <a:r>
              <a:rPr lang="en-GB" sz="1600" dirty="0"/>
              <a:t>Choose simpler methods where they are sufficient for the objectives</a:t>
            </a:r>
          </a:p>
          <a:p>
            <a:pPr marL="285750" indent="-285750">
              <a:buFont typeface="Arial" panose="020B0604020202020204" pitchFamily="34" charset="0"/>
              <a:buChar char="•"/>
            </a:pPr>
            <a:r>
              <a:rPr lang="en-GB" sz="1600" dirty="0"/>
              <a:t>Avoid unnecessary high-resolution calculations</a:t>
            </a:r>
          </a:p>
          <a:p>
            <a:pPr marL="285750" indent="-285750">
              <a:buFont typeface="Arial" panose="020B0604020202020204" pitchFamily="34" charset="0"/>
              <a:buChar char="•"/>
            </a:pPr>
            <a:r>
              <a:rPr lang="en-GB" sz="1600" dirty="0"/>
              <a:t>Plan benchmarking to determine optimal resource allocation</a:t>
            </a:r>
          </a:p>
          <a:p>
            <a:pPr marL="285750" indent="-285750">
              <a:buFont typeface="Arial" panose="020B0604020202020204" pitchFamily="34" charset="0"/>
              <a:buChar char="•"/>
            </a:pPr>
            <a:r>
              <a:rPr lang="en-GB" sz="1600" dirty="0"/>
              <a:t>Consider whether machine learning approaches justify their computational cost</a:t>
            </a:r>
          </a:p>
          <a:p>
            <a:endParaRPr lang="en-GB" sz="1600" dirty="0"/>
          </a:p>
        </p:txBody>
      </p:sp>
    </p:spTree>
    <p:extLst>
      <p:ext uri="{BB962C8B-B14F-4D97-AF65-F5344CB8AC3E}">
        <p14:creationId xmlns:p14="http://schemas.microsoft.com/office/powerpoint/2010/main" val="185008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D7840D-40AE-B333-8AC8-455BD6723C6F}"/>
              </a:ext>
            </a:extLst>
          </p:cNvPr>
          <p:cNvSpPr>
            <a:spLocks noGrp="1"/>
          </p:cNvSpPr>
          <p:nvPr>
            <p:ph idx="1"/>
          </p:nvPr>
        </p:nvSpPr>
        <p:spPr/>
        <p:txBody>
          <a:bodyPr>
            <a:normAutofit fontScale="92500" lnSpcReduction="20000"/>
          </a:bodyPr>
          <a:lstStyle/>
          <a:p>
            <a:pPr marL="0" indent="0">
              <a:buNone/>
            </a:pPr>
            <a:r>
              <a:rPr lang="en-GB" dirty="0"/>
              <a:t>Many projects already produce data management plans, and these typically align well with responsible resource use. The questions that would be asked are similar to those for a data management plan, e.g.:</a:t>
            </a:r>
          </a:p>
          <a:p>
            <a:pPr marL="0" indent="0">
              <a:buNone/>
            </a:pPr>
            <a:endParaRPr lang="en-GB" dirty="0"/>
          </a:p>
          <a:p>
            <a:r>
              <a:rPr lang="en-GB" dirty="0"/>
              <a:t>Do we really need to keep all intermediate files?</a:t>
            </a:r>
          </a:p>
          <a:p>
            <a:r>
              <a:rPr lang="en-GB" dirty="0"/>
              <a:t>Does each collaborator need their own copy of the dataset?</a:t>
            </a:r>
          </a:p>
          <a:p>
            <a:r>
              <a:rPr lang="en-GB" dirty="0"/>
              <a:t>Can rarely used data be compressed or moved to archival storage?</a:t>
            </a:r>
          </a:p>
          <a:p>
            <a:r>
              <a:rPr lang="en-GB" dirty="0"/>
              <a:t>Have we planned time to review and tidy data during the project?</a:t>
            </a:r>
          </a:p>
          <a:p>
            <a:endParaRPr lang="en-GB" dirty="0"/>
          </a:p>
          <a:p>
            <a:pPr marL="0" indent="0">
              <a:buNone/>
            </a:pPr>
            <a:r>
              <a:rPr lang="en-GB" dirty="0"/>
              <a:t>Additionally, build plans to publish data using a FAIR approach throughout the project, more on this later..</a:t>
            </a:r>
          </a:p>
          <a:p>
            <a:endParaRPr lang="en-GB" dirty="0"/>
          </a:p>
          <a:p>
            <a:endParaRPr lang="en-GB" dirty="0"/>
          </a:p>
        </p:txBody>
      </p:sp>
      <p:sp>
        <p:nvSpPr>
          <p:cNvPr id="4" name="TextBox 3">
            <a:extLst>
              <a:ext uri="{FF2B5EF4-FFF2-40B4-BE49-F238E27FC236}">
                <a16:creationId xmlns:a16="http://schemas.microsoft.com/office/drawing/2014/main" id="{AD1F848F-0703-566C-2E24-3C2E7DFC0680}"/>
              </a:ext>
            </a:extLst>
          </p:cNvPr>
          <p:cNvSpPr txBox="1"/>
          <p:nvPr/>
        </p:nvSpPr>
        <p:spPr>
          <a:xfrm>
            <a:off x="339969" y="6338986"/>
            <a:ext cx="4282839" cy="307777"/>
          </a:xfrm>
          <a:prstGeom prst="rect">
            <a:avLst/>
          </a:prstGeom>
          <a:noFill/>
        </p:spPr>
        <p:txBody>
          <a:bodyPr wrap="none" rtlCol="0">
            <a:spAutoFit/>
          </a:bodyPr>
          <a:lstStyle/>
          <a:p>
            <a:r>
              <a:rPr lang="en-GB" sz="1400" dirty="0"/>
              <a:t>1. Planning projects → Responsible data resource use</a:t>
            </a:r>
          </a:p>
        </p:txBody>
      </p:sp>
      <p:grpSp>
        <p:nvGrpSpPr>
          <p:cNvPr id="7" name="Group 6">
            <a:extLst>
              <a:ext uri="{FF2B5EF4-FFF2-40B4-BE49-F238E27FC236}">
                <a16:creationId xmlns:a16="http://schemas.microsoft.com/office/drawing/2014/main" id="{DE96C215-34ED-E2BA-CA93-AB0E8F14CACC}"/>
              </a:ext>
            </a:extLst>
          </p:cNvPr>
          <p:cNvGrpSpPr/>
          <p:nvPr/>
        </p:nvGrpSpPr>
        <p:grpSpPr>
          <a:xfrm>
            <a:off x="838200" y="528399"/>
            <a:ext cx="10515600" cy="810810"/>
            <a:chOff x="0" y="2743582"/>
            <a:chExt cx="10515600" cy="810810"/>
          </a:xfrm>
        </p:grpSpPr>
        <p:sp>
          <p:nvSpPr>
            <p:cNvPr id="8" name="Rounded Rectangle 7">
              <a:extLst>
                <a:ext uri="{FF2B5EF4-FFF2-40B4-BE49-F238E27FC236}">
                  <a16:creationId xmlns:a16="http://schemas.microsoft.com/office/drawing/2014/main" id="{8115FF0F-ED1F-F0A7-7D60-49D2FB2E8862}"/>
                </a:ext>
              </a:extLst>
            </p:cNvPr>
            <p:cNvSpPr/>
            <p:nvPr/>
          </p:nvSpPr>
          <p:spPr>
            <a:xfrm>
              <a:off x="0" y="2743582"/>
              <a:ext cx="10515600" cy="810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9" name="Rounded Rectangle 4">
              <a:extLst>
                <a:ext uri="{FF2B5EF4-FFF2-40B4-BE49-F238E27FC236}">
                  <a16:creationId xmlns:a16="http://schemas.microsoft.com/office/drawing/2014/main" id="{BF601A2C-F735-5B93-A8A4-027CA6FB9C1D}"/>
                </a:ext>
              </a:extLst>
            </p:cNvPr>
            <p:cNvSpPr txBox="1"/>
            <p:nvPr/>
          </p:nvSpPr>
          <p:spPr>
            <a:xfrm>
              <a:off x="39580" y="2783162"/>
              <a:ext cx="10436440" cy="7316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dirty="0"/>
                <a:t>d. Plan to use data resources responsibly</a:t>
              </a:r>
            </a:p>
          </p:txBody>
        </p:sp>
      </p:grpSp>
    </p:spTree>
    <p:extLst>
      <p:ext uri="{BB962C8B-B14F-4D97-AF65-F5344CB8AC3E}">
        <p14:creationId xmlns:p14="http://schemas.microsoft.com/office/powerpoint/2010/main" val="2982948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30AB2A-A9A6-975B-B152-B6DA907CEBA1}"/>
              </a:ext>
            </a:extLst>
          </p:cNvPr>
          <p:cNvSpPr>
            <a:spLocks noGrp="1"/>
          </p:cNvSpPr>
          <p:nvPr>
            <p:ph idx="1"/>
          </p:nvPr>
        </p:nvSpPr>
        <p:spPr/>
        <p:txBody>
          <a:bodyPr>
            <a:normAutofit lnSpcReduction="10000"/>
          </a:bodyPr>
          <a:lstStyle/>
          <a:p>
            <a:pPr marL="0" indent="0">
              <a:buNone/>
            </a:pPr>
            <a:r>
              <a:rPr lang="en-GB" dirty="0"/>
              <a:t>Projects often have choices of DRI to use for different parts of the project. With environmental sustainability in mind the choice is often a balance of hardware efficiency, energy efficiency and carbon awareness.</a:t>
            </a:r>
          </a:p>
          <a:p>
            <a:pPr marL="0" indent="0">
              <a:buNone/>
            </a:pPr>
            <a:endParaRPr lang="en-GB" dirty="0"/>
          </a:p>
          <a:p>
            <a:pPr marL="0" indent="0">
              <a:buNone/>
            </a:pPr>
            <a:r>
              <a:rPr lang="en-GB" dirty="0"/>
              <a:t>Some high level notes:</a:t>
            </a:r>
          </a:p>
          <a:p>
            <a:r>
              <a:rPr lang="en-GB" dirty="0"/>
              <a:t>Use existing resources where possible – making use of existing resources is usually the most sustainable approach</a:t>
            </a:r>
          </a:p>
          <a:p>
            <a:r>
              <a:rPr lang="en-GB" dirty="0"/>
              <a:t>Shared resources are often a more sustainable choice as they usually achieve higher utilisation over their lifetimes</a:t>
            </a:r>
          </a:p>
          <a:p>
            <a:endParaRPr lang="en-GB" dirty="0"/>
          </a:p>
        </p:txBody>
      </p:sp>
      <p:sp>
        <p:nvSpPr>
          <p:cNvPr id="4" name="TextBox 3">
            <a:extLst>
              <a:ext uri="{FF2B5EF4-FFF2-40B4-BE49-F238E27FC236}">
                <a16:creationId xmlns:a16="http://schemas.microsoft.com/office/drawing/2014/main" id="{0DF4C68F-4F80-065A-1739-CE0C7A147805}"/>
              </a:ext>
            </a:extLst>
          </p:cNvPr>
          <p:cNvSpPr txBox="1"/>
          <p:nvPr/>
        </p:nvSpPr>
        <p:spPr>
          <a:xfrm>
            <a:off x="339969" y="6338986"/>
            <a:ext cx="3421129" cy="307777"/>
          </a:xfrm>
          <a:prstGeom prst="rect">
            <a:avLst/>
          </a:prstGeom>
          <a:noFill/>
        </p:spPr>
        <p:txBody>
          <a:bodyPr wrap="none" rtlCol="0">
            <a:spAutoFit/>
          </a:bodyPr>
          <a:lstStyle/>
          <a:p>
            <a:r>
              <a:rPr lang="en-GB" sz="1400" dirty="0"/>
              <a:t>1. Planning projects → Selecting resources</a:t>
            </a:r>
          </a:p>
        </p:txBody>
      </p:sp>
      <p:grpSp>
        <p:nvGrpSpPr>
          <p:cNvPr id="7" name="Group 6">
            <a:extLst>
              <a:ext uri="{FF2B5EF4-FFF2-40B4-BE49-F238E27FC236}">
                <a16:creationId xmlns:a16="http://schemas.microsoft.com/office/drawing/2014/main" id="{32BF129D-4FB0-2775-ABF3-B8A086E296A3}"/>
              </a:ext>
            </a:extLst>
          </p:cNvPr>
          <p:cNvGrpSpPr/>
          <p:nvPr/>
        </p:nvGrpSpPr>
        <p:grpSpPr>
          <a:xfrm>
            <a:off x="838200" y="528399"/>
            <a:ext cx="10515600" cy="810810"/>
            <a:chOff x="0" y="3649432"/>
            <a:chExt cx="10515600" cy="810810"/>
          </a:xfrm>
        </p:grpSpPr>
        <p:sp>
          <p:nvSpPr>
            <p:cNvPr id="8" name="Rounded Rectangle 7">
              <a:extLst>
                <a:ext uri="{FF2B5EF4-FFF2-40B4-BE49-F238E27FC236}">
                  <a16:creationId xmlns:a16="http://schemas.microsoft.com/office/drawing/2014/main" id="{72F1270B-24E4-B0BF-A9DB-513B65A0500E}"/>
                </a:ext>
              </a:extLst>
            </p:cNvPr>
            <p:cNvSpPr/>
            <p:nvPr/>
          </p:nvSpPr>
          <p:spPr>
            <a:xfrm>
              <a:off x="0" y="3649432"/>
              <a:ext cx="10515600" cy="810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9" name="Rounded Rectangle 4">
              <a:extLst>
                <a:ext uri="{FF2B5EF4-FFF2-40B4-BE49-F238E27FC236}">
                  <a16:creationId xmlns:a16="http://schemas.microsoft.com/office/drawing/2014/main" id="{7CEBD05D-9C0A-6D57-8012-C1CDFF19D054}"/>
                </a:ext>
              </a:extLst>
            </p:cNvPr>
            <p:cNvSpPr txBox="1"/>
            <p:nvPr/>
          </p:nvSpPr>
          <p:spPr>
            <a:xfrm>
              <a:off x="39580" y="3689012"/>
              <a:ext cx="10436440" cy="7316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dirty="0"/>
                <a:t>e. Select the right resource for the project</a:t>
              </a:r>
            </a:p>
          </p:txBody>
        </p:sp>
      </p:grpSp>
    </p:spTree>
    <p:extLst>
      <p:ext uri="{BB962C8B-B14F-4D97-AF65-F5344CB8AC3E}">
        <p14:creationId xmlns:p14="http://schemas.microsoft.com/office/powerpoint/2010/main" val="2035178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499E3C-FB47-A04F-5C35-C9312E8F76AD}"/>
              </a:ext>
            </a:extLst>
          </p:cNvPr>
          <p:cNvSpPr>
            <a:spLocks noGrp="1"/>
          </p:cNvSpPr>
          <p:nvPr>
            <p:ph idx="1"/>
          </p:nvPr>
        </p:nvSpPr>
        <p:spPr/>
        <p:txBody>
          <a:bodyPr/>
          <a:lstStyle/>
          <a:p>
            <a:r>
              <a:rPr lang="en-GB" dirty="0"/>
              <a:t>Select a facility to minimise operational emissions</a:t>
            </a:r>
          </a:p>
          <a:p>
            <a:pPr lvl="1"/>
            <a:r>
              <a:rPr lang="en-GB" dirty="0"/>
              <a:t>Use HPC facilities in locations that have the lowest emissions from electricity generation – this usually corresponds to them being sited in locations with lowest national grid carbon intensities but can also be that they have direct connections to renewable energy sources </a:t>
            </a:r>
          </a:p>
          <a:p>
            <a:pPr lvl="1"/>
            <a:r>
              <a:rPr lang="en-GB" dirty="0"/>
              <a:t>In the UK, this means HPC resources located as far North as possible</a:t>
            </a:r>
          </a:p>
          <a:p>
            <a:r>
              <a:rPr lang="en-GB" dirty="0"/>
              <a:t>Select a facility to maximise performance if embodied emissions are a significant fraction of the facility lifetime emissions</a:t>
            </a:r>
          </a:p>
          <a:p>
            <a:r>
              <a:rPr lang="en-GB" dirty="0"/>
              <a:t>Select a facility to maximise energy efficiency if operational emissions are the dominant factor in lifetime emissions</a:t>
            </a:r>
          </a:p>
        </p:txBody>
      </p:sp>
      <p:sp>
        <p:nvSpPr>
          <p:cNvPr id="4" name="TextBox 3">
            <a:extLst>
              <a:ext uri="{FF2B5EF4-FFF2-40B4-BE49-F238E27FC236}">
                <a16:creationId xmlns:a16="http://schemas.microsoft.com/office/drawing/2014/main" id="{F9CBC057-ABC8-C941-F3AB-C9BD4CBB9EE1}"/>
              </a:ext>
            </a:extLst>
          </p:cNvPr>
          <p:cNvSpPr txBox="1"/>
          <p:nvPr/>
        </p:nvSpPr>
        <p:spPr>
          <a:xfrm>
            <a:off x="339969" y="6338986"/>
            <a:ext cx="3421129" cy="307777"/>
          </a:xfrm>
          <a:prstGeom prst="rect">
            <a:avLst/>
          </a:prstGeom>
          <a:noFill/>
        </p:spPr>
        <p:txBody>
          <a:bodyPr wrap="none" rtlCol="0">
            <a:spAutoFit/>
          </a:bodyPr>
          <a:lstStyle/>
          <a:p>
            <a:r>
              <a:rPr lang="en-GB" sz="1400" dirty="0"/>
              <a:t>1. Planning projects → Selecting resources</a:t>
            </a:r>
          </a:p>
        </p:txBody>
      </p:sp>
      <p:grpSp>
        <p:nvGrpSpPr>
          <p:cNvPr id="7" name="Group 6">
            <a:extLst>
              <a:ext uri="{FF2B5EF4-FFF2-40B4-BE49-F238E27FC236}">
                <a16:creationId xmlns:a16="http://schemas.microsoft.com/office/drawing/2014/main" id="{2D6DF079-378C-AF59-9329-C6AFC1BFEE76}"/>
              </a:ext>
            </a:extLst>
          </p:cNvPr>
          <p:cNvGrpSpPr/>
          <p:nvPr/>
        </p:nvGrpSpPr>
        <p:grpSpPr>
          <a:xfrm>
            <a:off x="838200" y="528399"/>
            <a:ext cx="10515600" cy="810810"/>
            <a:chOff x="0" y="3649432"/>
            <a:chExt cx="10515600" cy="810810"/>
          </a:xfrm>
        </p:grpSpPr>
        <p:sp>
          <p:nvSpPr>
            <p:cNvPr id="8" name="Rounded Rectangle 7">
              <a:extLst>
                <a:ext uri="{FF2B5EF4-FFF2-40B4-BE49-F238E27FC236}">
                  <a16:creationId xmlns:a16="http://schemas.microsoft.com/office/drawing/2014/main" id="{F5D1A943-8562-C8B0-8074-DCE11A76DF9C}"/>
                </a:ext>
              </a:extLst>
            </p:cNvPr>
            <p:cNvSpPr/>
            <p:nvPr/>
          </p:nvSpPr>
          <p:spPr>
            <a:xfrm>
              <a:off x="0" y="3649432"/>
              <a:ext cx="10515600" cy="810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9" name="Rounded Rectangle 4">
              <a:extLst>
                <a:ext uri="{FF2B5EF4-FFF2-40B4-BE49-F238E27FC236}">
                  <a16:creationId xmlns:a16="http://schemas.microsoft.com/office/drawing/2014/main" id="{626E4C6F-DE40-5C7B-C513-2DD052E1A676}"/>
                </a:ext>
              </a:extLst>
            </p:cNvPr>
            <p:cNvSpPr txBox="1"/>
            <p:nvPr/>
          </p:nvSpPr>
          <p:spPr>
            <a:xfrm>
              <a:off x="39580" y="3689012"/>
              <a:ext cx="10436440" cy="7316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dirty="0"/>
                <a:t>e. Select the right resource for the project: HPC</a:t>
              </a:r>
            </a:p>
          </p:txBody>
        </p:sp>
      </p:grpSp>
    </p:spTree>
    <p:extLst>
      <p:ext uri="{BB962C8B-B14F-4D97-AF65-F5344CB8AC3E}">
        <p14:creationId xmlns:p14="http://schemas.microsoft.com/office/powerpoint/2010/main" val="2534967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82C3D-C7FE-BE7C-4E11-78541AE22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22099C-C5FB-FA0B-45ED-AF4296AA86A6}"/>
              </a:ext>
            </a:extLst>
          </p:cNvPr>
          <p:cNvSpPr>
            <a:spLocks noGrp="1"/>
          </p:cNvSpPr>
          <p:nvPr>
            <p:ph type="title"/>
          </p:nvPr>
        </p:nvSpPr>
        <p:spPr/>
        <p:txBody>
          <a:bodyPr/>
          <a:lstStyle/>
          <a:p>
            <a:r>
              <a:rPr lang="en-GB" dirty="0">
                <a:solidFill>
                  <a:schemeClr val="accent3"/>
                </a:solidFill>
              </a:rPr>
              <a:t>Challenge</a:t>
            </a:r>
          </a:p>
        </p:txBody>
      </p:sp>
      <p:sp>
        <p:nvSpPr>
          <p:cNvPr id="3" name="Content Placeholder 2">
            <a:extLst>
              <a:ext uri="{FF2B5EF4-FFF2-40B4-BE49-F238E27FC236}">
                <a16:creationId xmlns:a16="http://schemas.microsoft.com/office/drawing/2014/main" id="{0533DD0D-4933-D151-A884-CDEC1E55DFAB}"/>
              </a:ext>
            </a:extLst>
          </p:cNvPr>
          <p:cNvSpPr>
            <a:spLocks noGrp="1"/>
          </p:cNvSpPr>
          <p:nvPr>
            <p:ph idx="1"/>
          </p:nvPr>
        </p:nvSpPr>
        <p:spPr>
          <a:xfrm>
            <a:off x="838200" y="1665205"/>
            <a:ext cx="10515600" cy="4351338"/>
          </a:xfrm>
        </p:spPr>
        <p:txBody>
          <a:bodyPr/>
          <a:lstStyle/>
          <a:p>
            <a:pPr marL="0" indent="0">
              <a:buNone/>
            </a:pPr>
            <a:r>
              <a:rPr lang="en-GB" dirty="0"/>
              <a:t>For the same project you worked on in previous challenges:</a:t>
            </a:r>
          </a:p>
          <a:p>
            <a:pPr marL="0" indent="0">
              <a:buNone/>
            </a:pPr>
            <a:endParaRPr lang="en-GB" dirty="0"/>
          </a:p>
          <a:p>
            <a:pPr marL="0" indent="0">
              <a:buNone/>
            </a:pPr>
            <a:r>
              <a:rPr lang="en-GB" dirty="0"/>
              <a:t>Write brief bullet points covering how you could, from an environmental sustainability viewpoint, plan the project to:</a:t>
            </a:r>
          </a:p>
          <a:p>
            <a:pPr marL="514350" indent="-514350">
              <a:buAutoNum type="alphaLcParenR"/>
            </a:pPr>
            <a:r>
              <a:rPr lang="en-GB" dirty="0"/>
              <a:t>Use data resources responsibly</a:t>
            </a:r>
            <a:br>
              <a:rPr lang="en-GB" dirty="0"/>
            </a:br>
            <a:r>
              <a:rPr lang="en-GB" dirty="0"/>
              <a:t>(during the project, we will discuss finalising the project later)</a:t>
            </a:r>
          </a:p>
          <a:p>
            <a:pPr marL="514350" indent="-514350">
              <a:buAutoNum type="alphaLcParenR"/>
            </a:pPr>
            <a:r>
              <a:rPr lang="en-GB" dirty="0"/>
              <a:t>Select the right (HPC) resource for the project</a:t>
            </a:r>
          </a:p>
        </p:txBody>
      </p:sp>
    </p:spTree>
    <p:extLst>
      <p:ext uri="{BB962C8B-B14F-4D97-AF65-F5344CB8AC3E}">
        <p14:creationId xmlns:p14="http://schemas.microsoft.com/office/powerpoint/2010/main" val="2965714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621E-C0EE-1C9D-6938-ACBD96847E5D}"/>
              </a:ext>
            </a:extLst>
          </p:cNvPr>
          <p:cNvSpPr>
            <a:spLocks noGrp="1"/>
          </p:cNvSpPr>
          <p:nvPr>
            <p:ph type="title"/>
          </p:nvPr>
        </p:nvSpPr>
        <p:spPr/>
        <p:txBody>
          <a:bodyPr/>
          <a:lstStyle/>
          <a:p>
            <a:r>
              <a:rPr lang="en-GB" dirty="0">
                <a:solidFill>
                  <a:schemeClr val="accent3">
                    <a:lumMod val="75000"/>
                  </a:schemeClr>
                </a:solidFill>
              </a:rPr>
              <a:t>Solution</a:t>
            </a:r>
          </a:p>
        </p:txBody>
      </p:sp>
      <p:sp>
        <p:nvSpPr>
          <p:cNvPr id="3" name="Content Placeholder 2">
            <a:extLst>
              <a:ext uri="{FF2B5EF4-FFF2-40B4-BE49-F238E27FC236}">
                <a16:creationId xmlns:a16="http://schemas.microsoft.com/office/drawing/2014/main" id="{167A0CF7-A9EB-EA5E-91E3-2AEF8C161A84}"/>
              </a:ext>
            </a:extLst>
          </p:cNvPr>
          <p:cNvSpPr>
            <a:spLocks noGrp="1"/>
          </p:cNvSpPr>
          <p:nvPr>
            <p:ph idx="1"/>
          </p:nvPr>
        </p:nvSpPr>
        <p:spPr/>
        <p:txBody>
          <a:bodyPr>
            <a:normAutofit fontScale="62500" lnSpcReduction="20000"/>
          </a:bodyPr>
          <a:lstStyle/>
          <a:p>
            <a:pPr marL="0" indent="0">
              <a:buNone/>
            </a:pPr>
            <a:r>
              <a:rPr lang="en-GB" dirty="0"/>
              <a:t>Use data resources responsibly:</a:t>
            </a:r>
          </a:p>
          <a:p>
            <a:r>
              <a:rPr lang="en-GB" dirty="0"/>
              <a:t>Plan which intermediate files need to be kept, and which can be deleted</a:t>
            </a:r>
          </a:p>
          <a:p>
            <a:r>
              <a:rPr lang="en-GB" dirty="0"/>
              <a:t>Arrange for shared access to datasets rather than multiple copies</a:t>
            </a:r>
          </a:p>
          <a:p>
            <a:r>
              <a:rPr lang="en-GB" dirty="0"/>
              <a:t>Identify data that can be compressed or moved to archival storage</a:t>
            </a:r>
          </a:p>
          <a:p>
            <a:r>
              <a:rPr lang="en-GB" dirty="0"/>
              <a:t>Schedule regular data review points during the project</a:t>
            </a:r>
          </a:p>
          <a:p>
            <a:r>
              <a:rPr lang="en-GB" dirty="0"/>
              <a:t>Plan to follow FAIR data principles from the start</a:t>
            </a:r>
          </a:p>
          <a:p>
            <a:pPr marL="0" indent="0">
              <a:buNone/>
            </a:pPr>
            <a:endParaRPr lang="en-GB" dirty="0"/>
          </a:p>
          <a:p>
            <a:pPr marL="0" indent="0">
              <a:buNone/>
            </a:pPr>
            <a:r>
              <a:rPr lang="en-GB" dirty="0"/>
              <a:t>Select the right HPC resource:</a:t>
            </a:r>
          </a:p>
          <a:p>
            <a:r>
              <a:rPr lang="en-GB" dirty="0"/>
              <a:t>Choose an HPC facility in a location with low carbon intensity (e.g., northern UK)</a:t>
            </a:r>
          </a:p>
          <a:p>
            <a:r>
              <a:rPr lang="en-GB" dirty="0"/>
              <a:t>Consider whether existing resources can be used before requesting new allocations</a:t>
            </a:r>
          </a:p>
          <a:p>
            <a:r>
              <a:rPr lang="en-GB" dirty="0"/>
              <a:t>Evaluate whether shared resources would be more sustainable than dedicated resources</a:t>
            </a:r>
          </a:p>
          <a:p>
            <a:r>
              <a:rPr lang="en-GB" dirty="0"/>
              <a:t>Balance embodied vs operational emissions in facility selection</a:t>
            </a:r>
          </a:p>
          <a:p>
            <a:r>
              <a:rPr lang="en-GB" dirty="0"/>
              <a:t>Consider the energy efficiency of different hardware options</a:t>
            </a:r>
          </a:p>
        </p:txBody>
      </p:sp>
    </p:spTree>
    <p:extLst>
      <p:ext uri="{BB962C8B-B14F-4D97-AF65-F5344CB8AC3E}">
        <p14:creationId xmlns:p14="http://schemas.microsoft.com/office/powerpoint/2010/main" val="3784147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F16C5-32AA-33D1-E25B-B891FF9A206E}"/>
              </a:ext>
            </a:extLst>
          </p:cNvPr>
          <p:cNvSpPr>
            <a:spLocks noGrp="1"/>
          </p:cNvSpPr>
          <p:nvPr>
            <p:ph type="title"/>
          </p:nvPr>
        </p:nvSpPr>
        <p:spPr/>
        <p:txBody>
          <a:bodyPr/>
          <a:lstStyle/>
          <a:p>
            <a:r>
              <a:rPr lang="en-GB" dirty="0"/>
              <a:t>3. Running the project </a:t>
            </a:r>
          </a:p>
        </p:txBody>
      </p:sp>
      <p:sp>
        <p:nvSpPr>
          <p:cNvPr id="3" name="Text Placeholder 2">
            <a:extLst>
              <a:ext uri="{FF2B5EF4-FFF2-40B4-BE49-F238E27FC236}">
                <a16:creationId xmlns:a16="http://schemas.microsoft.com/office/drawing/2014/main" id="{906A5AEE-B17A-1F2B-0815-3465F88B06C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182465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2468-3249-1A9E-0BE4-818D58FD602F}"/>
              </a:ext>
            </a:extLst>
          </p:cNvPr>
          <p:cNvSpPr>
            <a:spLocks noGrp="1"/>
          </p:cNvSpPr>
          <p:nvPr>
            <p:ph type="title"/>
          </p:nvPr>
        </p:nvSpPr>
        <p:spPr/>
        <p:txBody>
          <a:bodyPr/>
          <a:lstStyle/>
          <a:p>
            <a:r>
              <a:rPr lang="en-GB" dirty="0"/>
              <a:t>Run projects well</a:t>
            </a:r>
          </a:p>
        </p:txBody>
      </p:sp>
      <p:sp>
        <p:nvSpPr>
          <p:cNvPr id="4" name="Content Placeholder 2">
            <a:extLst>
              <a:ext uri="{FF2B5EF4-FFF2-40B4-BE49-F238E27FC236}">
                <a16:creationId xmlns:a16="http://schemas.microsoft.com/office/drawing/2014/main" id="{82AD3315-213A-9719-C5F3-0D2576D0B480}"/>
              </a:ext>
            </a:extLst>
          </p:cNvPr>
          <p:cNvSpPr>
            <a:spLocks noGrp="1"/>
          </p:cNvSpPr>
          <p:nvPr>
            <p:ph idx="1"/>
          </p:nvPr>
        </p:nvSpPr>
        <p:spPr>
          <a:xfrm>
            <a:off x="838200" y="1825625"/>
            <a:ext cx="10515600" cy="2295806"/>
          </a:xfrm>
        </p:spPr>
        <p:txBody>
          <a:bodyPr>
            <a:normAutofit/>
          </a:bodyPr>
          <a:lstStyle/>
          <a:p>
            <a:pPr marL="0" indent="0">
              <a:buNone/>
            </a:pPr>
            <a:r>
              <a:rPr lang="en-GB" i="1" dirty="0"/>
              <a:t>Re-planning is often needed during research projects as objectives might change, new methods may need to be employed, new data may become available. Principles for responsible computing can be built into a research project.</a:t>
            </a:r>
          </a:p>
          <a:p>
            <a:pPr marL="0" indent="0">
              <a:buNone/>
            </a:pPr>
            <a:r>
              <a:rPr lang="en-GB" dirty="0"/>
              <a:t>Points to consider:</a:t>
            </a:r>
          </a:p>
        </p:txBody>
      </p:sp>
      <p:sp>
        <p:nvSpPr>
          <p:cNvPr id="5" name="TextBox 4">
            <a:extLst>
              <a:ext uri="{FF2B5EF4-FFF2-40B4-BE49-F238E27FC236}">
                <a16:creationId xmlns:a16="http://schemas.microsoft.com/office/drawing/2014/main" id="{1FC37032-8E28-2FF2-68CB-38B0E777A051}"/>
              </a:ext>
            </a:extLst>
          </p:cNvPr>
          <p:cNvSpPr txBox="1"/>
          <p:nvPr/>
        </p:nvSpPr>
        <p:spPr>
          <a:xfrm>
            <a:off x="339969" y="6338986"/>
            <a:ext cx="2575770" cy="307777"/>
          </a:xfrm>
          <a:prstGeom prst="rect">
            <a:avLst/>
          </a:prstGeom>
          <a:noFill/>
        </p:spPr>
        <p:txBody>
          <a:bodyPr wrap="none" rtlCol="0">
            <a:spAutoFit/>
          </a:bodyPr>
          <a:lstStyle/>
          <a:p>
            <a:r>
              <a:rPr lang="en-GB" sz="1400" dirty="0"/>
              <a:t>2. Running projects → Overview</a:t>
            </a:r>
          </a:p>
        </p:txBody>
      </p:sp>
      <p:graphicFrame>
        <p:nvGraphicFramePr>
          <p:cNvPr id="3" name="Content Placeholder 5">
            <a:extLst>
              <a:ext uri="{FF2B5EF4-FFF2-40B4-BE49-F238E27FC236}">
                <a16:creationId xmlns:a16="http://schemas.microsoft.com/office/drawing/2014/main" id="{5B5DDE0B-9DC3-1116-1341-E00C81190D2C}"/>
              </a:ext>
            </a:extLst>
          </p:cNvPr>
          <p:cNvGraphicFramePr>
            <a:graphicFrameLocks/>
          </p:cNvGraphicFramePr>
          <p:nvPr>
            <p:extLst>
              <p:ext uri="{D42A27DB-BD31-4B8C-83A1-F6EECF244321}">
                <p14:modId xmlns:p14="http://schemas.microsoft.com/office/powerpoint/2010/main" val="2125527063"/>
              </p:ext>
            </p:extLst>
          </p:nvPr>
        </p:nvGraphicFramePr>
        <p:xfrm>
          <a:off x="838200" y="4121431"/>
          <a:ext cx="10515600" cy="160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1649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845FDE-8974-7B84-48AF-6B2CD4995525}"/>
              </a:ext>
            </a:extLst>
          </p:cNvPr>
          <p:cNvSpPr>
            <a:spLocks noGrp="1"/>
          </p:cNvSpPr>
          <p:nvPr>
            <p:ph idx="1"/>
          </p:nvPr>
        </p:nvSpPr>
        <p:spPr>
          <a:xfrm>
            <a:off x="838200" y="1570892"/>
            <a:ext cx="10515600" cy="4732111"/>
          </a:xfrm>
        </p:spPr>
        <p:txBody>
          <a:bodyPr>
            <a:normAutofit fontScale="77500" lnSpcReduction="20000"/>
          </a:bodyPr>
          <a:lstStyle/>
          <a:p>
            <a:pPr marL="0" indent="0">
              <a:buNone/>
            </a:pPr>
            <a:r>
              <a:rPr lang="en-GB" dirty="0"/>
              <a:t>Reducing waste of resources is key to using DRI in a sustainable way. The disconnect between using resources and visible consumption makes it easier to waste resources.</a:t>
            </a:r>
          </a:p>
          <a:p>
            <a:pPr marL="0" indent="0">
              <a:buNone/>
            </a:pPr>
            <a:endParaRPr lang="en-GB" dirty="0"/>
          </a:p>
          <a:p>
            <a:r>
              <a:rPr lang="en-GB" dirty="0"/>
              <a:t>Plan testing of software and scripts on a smaller scale before running in ways that can consume large amounts of resource</a:t>
            </a:r>
          </a:p>
          <a:p>
            <a:r>
              <a:rPr lang="en-GB" dirty="0"/>
              <a:t>Plan to run appropriate benchmarking before committing to large usage to ensure you are using resources efficiently (cores, memory, IO, etc.)</a:t>
            </a:r>
          </a:p>
          <a:p>
            <a:pPr lvl="1"/>
            <a:r>
              <a:rPr lang="en-GB" dirty="0"/>
              <a:t>Smallest number of cores/nodes is almost always the most emissions efficient – how fast do you really need results?</a:t>
            </a:r>
          </a:p>
          <a:p>
            <a:pPr lvl="1"/>
            <a:r>
              <a:rPr lang="en-GB" dirty="0"/>
              <a:t>Plan to revisit this if the project plan changes in terms of software, method, problem size, etc.</a:t>
            </a:r>
          </a:p>
          <a:p>
            <a:r>
              <a:rPr lang="en-GB" dirty="0"/>
              <a:t>Consider using carbon intensity forecasts to schedule work at a lower-carbon time </a:t>
            </a:r>
          </a:p>
          <a:p>
            <a:r>
              <a:rPr lang="en-GB" dirty="0"/>
              <a:t>Before running work, ensure you are recording enough information to avoid rerunning this work unnecessarily</a:t>
            </a:r>
          </a:p>
        </p:txBody>
      </p:sp>
      <p:sp>
        <p:nvSpPr>
          <p:cNvPr id="4" name="TextBox 3">
            <a:extLst>
              <a:ext uri="{FF2B5EF4-FFF2-40B4-BE49-F238E27FC236}">
                <a16:creationId xmlns:a16="http://schemas.microsoft.com/office/drawing/2014/main" id="{C515EDFE-3135-1E03-6F6C-8BE1C1B8F052}"/>
              </a:ext>
            </a:extLst>
          </p:cNvPr>
          <p:cNvSpPr txBox="1"/>
          <p:nvPr/>
        </p:nvSpPr>
        <p:spPr>
          <a:xfrm>
            <a:off x="339969" y="6338986"/>
            <a:ext cx="3589188" cy="307777"/>
          </a:xfrm>
          <a:prstGeom prst="rect">
            <a:avLst/>
          </a:prstGeom>
          <a:noFill/>
        </p:spPr>
        <p:txBody>
          <a:bodyPr wrap="none" rtlCol="0">
            <a:spAutoFit/>
          </a:bodyPr>
          <a:lstStyle/>
          <a:p>
            <a:r>
              <a:rPr lang="en-GB" sz="1400" dirty="0"/>
              <a:t>2. Running projects → Run software carefully</a:t>
            </a:r>
          </a:p>
        </p:txBody>
      </p:sp>
      <p:grpSp>
        <p:nvGrpSpPr>
          <p:cNvPr id="10" name="Group 9">
            <a:extLst>
              <a:ext uri="{FF2B5EF4-FFF2-40B4-BE49-F238E27FC236}">
                <a16:creationId xmlns:a16="http://schemas.microsoft.com/office/drawing/2014/main" id="{3B344B94-9B29-83F4-6959-9EC2D9F498A1}"/>
              </a:ext>
            </a:extLst>
          </p:cNvPr>
          <p:cNvGrpSpPr/>
          <p:nvPr/>
        </p:nvGrpSpPr>
        <p:grpSpPr>
          <a:xfrm>
            <a:off x="838200" y="446930"/>
            <a:ext cx="10515600" cy="737099"/>
            <a:chOff x="0" y="21387"/>
            <a:chExt cx="10515600" cy="737099"/>
          </a:xfrm>
        </p:grpSpPr>
        <p:sp>
          <p:nvSpPr>
            <p:cNvPr id="11" name="Rounded Rectangle 10">
              <a:extLst>
                <a:ext uri="{FF2B5EF4-FFF2-40B4-BE49-F238E27FC236}">
                  <a16:creationId xmlns:a16="http://schemas.microsoft.com/office/drawing/2014/main" id="{360F1DCC-1B0B-0BFB-EB6B-E4DF2D3A5605}"/>
                </a:ext>
              </a:extLst>
            </p:cNvPr>
            <p:cNvSpPr/>
            <p:nvPr/>
          </p:nvSpPr>
          <p:spPr>
            <a:xfrm>
              <a:off x="0" y="21387"/>
              <a:ext cx="10515600" cy="737099"/>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GB"/>
            </a:p>
          </p:txBody>
        </p:sp>
        <p:sp>
          <p:nvSpPr>
            <p:cNvPr id="12" name="Rounded Rectangle 4">
              <a:extLst>
                <a:ext uri="{FF2B5EF4-FFF2-40B4-BE49-F238E27FC236}">
                  <a16:creationId xmlns:a16="http://schemas.microsoft.com/office/drawing/2014/main" id="{2EA13F35-B66F-C2C4-1212-EAB1342A93AB}"/>
                </a:ext>
              </a:extLst>
            </p:cNvPr>
            <p:cNvSpPr txBox="1"/>
            <p:nvPr/>
          </p:nvSpPr>
          <p:spPr>
            <a:xfrm>
              <a:off x="35982" y="57369"/>
              <a:ext cx="10443636" cy="6651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t>a. Run software carefully</a:t>
              </a:r>
            </a:p>
          </p:txBody>
        </p:sp>
      </p:grpSp>
    </p:spTree>
    <p:extLst>
      <p:ext uri="{BB962C8B-B14F-4D97-AF65-F5344CB8AC3E}">
        <p14:creationId xmlns:p14="http://schemas.microsoft.com/office/powerpoint/2010/main" val="3988362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7EBC6E-2CB8-CE33-F3DC-B33E4DDDD4AC}"/>
              </a:ext>
            </a:extLst>
          </p:cNvPr>
          <p:cNvSpPr>
            <a:spLocks noGrp="1"/>
          </p:cNvSpPr>
          <p:nvPr>
            <p:ph idx="1"/>
          </p:nvPr>
        </p:nvSpPr>
        <p:spPr/>
        <p:txBody>
          <a:bodyPr>
            <a:normAutofit fontScale="92500" lnSpcReduction="10000"/>
          </a:bodyPr>
          <a:lstStyle/>
          <a:p>
            <a:pPr marL="0" indent="0">
              <a:buNone/>
            </a:pPr>
            <a:r>
              <a:rPr lang="en-GB" dirty="0"/>
              <a:t>Many projects waste time optimising workflows in areas that will make a negligible impact on reducing environmental impact (or even performance) or optimise inefficiently due to lack of specialist support.</a:t>
            </a:r>
          </a:p>
          <a:p>
            <a:pPr marL="0" indent="0">
              <a:buNone/>
            </a:pPr>
            <a:endParaRPr lang="en-GB" dirty="0"/>
          </a:p>
          <a:p>
            <a:r>
              <a:rPr lang="en-GB" dirty="0"/>
              <a:t>Find the locations where optimisation will likely have the largest impact</a:t>
            </a:r>
          </a:p>
          <a:p>
            <a:pPr lvl="1"/>
            <a:r>
              <a:rPr lang="en-GB" dirty="0"/>
              <a:t>Remember, you may get a larger impact from running carefully without ever needed to get involved with programming</a:t>
            </a:r>
          </a:p>
          <a:p>
            <a:pPr lvl="1"/>
            <a:r>
              <a:rPr lang="en-GB" dirty="0"/>
              <a:t>Make sure you have some plan to measure the impact of any changes (e.g. HPC-CI, covered later)</a:t>
            </a:r>
          </a:p>
          <a:p>
            <a:r>
              <a:rPr lang="en-GB" dirty="0"/>
              <a:t>Enlist the support of specialists to analyse and optimise your workflow</a:t>
            </a:r>
          </a:p>
          <a:p>
            <a:pPr lvl="1"/>
            <a:r>
              <a:rPr lang="en-GB" dirty="0"/>
              <a:t>Many institutions have a local Research Software Engineering team who are well placed to help</a:t>
            </a:r>
          </a:p>
          <a:p>
            <a:pPr lvl="1"/>
            <a:endParaRPr lang="en-GB" dirty="0"/>
          </a:p>
        </p:txBody>
      </p:sp>
      <p:sp>
        <p:nvSpPr>
          <p:cNvPr id="4" name="TextBox 3">
            <a:extLst>
              <a:ext uri="{FF2B5EF4-FFF2-40B4-BE49-F238E27FC236}">
                <a16:creationId xmlns:a16="http://schemas.microsoft.com/office/drawing/2014/main" id="{D4007E29-481A-630C-1517-A5D23AE1ECF3}"/>
              </a:ext>
            </a:extLst>
          </p:cNvPr>
          <p:cNvSpPr txBox="1"/>
          <p:nvPr/>
        </p:nvSpPr>
        <p:spPr>
          <a:xfrm>
            <a:off x="339969" y="6338986"/>
            <a:ext cx="3858749" cy="307777"/>
          </a:xfrm>
          <a:prstGeom prst="rect">
            <a:avLst/>
          </a:prstGeom>
          <a:noFill/>
        </p:spPr>
        <p:txBody>
          <a:bodyPr wrap="none" rtlCol="0">
            <a:spAutoFit/>
          </a:bodyPr>
          <a:lstStyle/>
          <a:p>
            <a:r>
              <a:rPr lang="en-GB" sz="1400" dirty="0"/>
              <a:t>2. Running projects → Optimise where it matters</a:t>
            </a:r>
          </a:p>
        </p:txBody>
      </p:sp>
      <p:grpSp>
        <p:nvGrpSpPr>
          <p:cNvPr id="7" name="Group 6">
            <a:extLst>
              <a:ext uri="{FF2B5EF4-FFF2-40B4-BE49-F238E27FC236}">
                <a16:creationId xmlns:a16="http://schemas.microsoft.com/office/drawing/2014/main" id="{78879E1D-1ACE-1B06-37D3-139DFD492698}"/>
              </a:ext>
            </a:extLst>
          </p:cNvPr>
          <p:cNvGrpSpPr/>
          <p:nvPr/>
        </p:nvGrpSpPr>
        <p:grpSpPr>
          <a:xfrm>
            <a:off x="838200" y="638965"/>
            <a:ext cx="10515600" cy="737099"/>
            <a:chOff x="0" y="844887"/>
            <a:chExt cx="10515600" cy="737099"/>
          </a:xfrm>
        </p:grpSpPr>
        <p:sp>
          <p:nvSpPr>
            <p:cNvPr id="8" name="Rounded Rectangle 7">
              <a:extLst>
                <a:ext uri="{FF2B5EF4-FFF2-40B4-BE49-F238E27FC236}">
                  <a16:creationId xmlns:a16="http://schemas.microsoft.com/office/drawing/2014/main" id="{E8AC01E7-C125-B0D1-2E6E-9AE4190D9F78}"/>
                </a:ext>
              </a:extLst>
            </p:cNvPr>
            <p:cNvSpPr/>
            <p:nvPr/>
          </p:nvSpPr>
          <p:spPr>
            <a:xfrm>
              <a:off x="0" y="844887"/>
              <a:ext cx="10515600" cy="737099"/>
            </a:xfrm>
            <a:prstGeom prst="round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GB"/>
            </a:p>
          </p:txBody>
        </p:sp>
        <p:sp>
          <p:nvSpPr>
            <p:cNvPr id="9" name="Rounded Rectangle 4">
              <a:extLst>
                <a:ext uri="{FF2B5EF4-FFF2-40B4-BE49-F238E27FC236}">
                  <a16:creationId xmlns:a16="http://schemas.microsoft.com/office/drawing/2014/main" id="{49833BA9-6AE5-D3E3-5CB5-A17FAB4D81E7}"/>
                </a:ext>
              </a:extLst>
            </p:cNvPr>
            <p:cNvSpPr txBox="1"/>
            <p:nvPr/>
          </p:nvSpPr>
          <p:spPr>
            <a:xfrm>
              <a:off x="35982" y="880869"/>
              <a:ext cx="10443636" cy="6651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dirty="0"/>
                <a:t>b. Optimise where it matters</a:t>
              </a:r>
            </a:p>
          </p:txBody>
        </p:sp>
      </p:grpSp>
    </p:spTree>
    <p:extLst>
      <p:ext uri="{BB962C8B-B14F-4D97-AF65-F5344CB8AC3E}">
        <p14:creationId xmlns:p14="http://schemas.microsoft.com/office/powerpoint/2010/main" val="1576817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76810-969C-8504-1AC8-B1452C85A9D0}"/>
              </a:ext>
            </a:extLst>
          </p:cNvPr>
          <p:cNvSpPr>
            <a:spLocks noGrp="1"/>
          </p:cNvSpPr>
          <p:nvPr>
            <p:ph type="title"/>
          </p:nvPr>
        </p:nvSpPr>
        <p:spPr/>
        <p:txBody>
          <a:bodyPr/>
          <a:lstStyle/>
          <a:p>
            <a:r>
              <a:rPr lang="en-GB" dirty="0"/>
              <a:t>4. Finishing the project</a:t>
            </a:r>
          </a:p>
        </p:txBody>
      </p:sp>
      <p:sp>
        <p:nvSpPr>
          <p:cNvPr id="3" name="Text Placeholder 2">
            <a:extLst>
              <a:ext uri="{FF2B5EF4-FFF2-40B4-BE49-F238E27FC236}">
                <a16:creationId xmlns:a16="http://schemas.microsoft.com/office/drawing/2014/main" id="{194ADEB8-22E7-14AB-4257-3A1BCCB1FC4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128641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B5980-41EF-11DC-6DAA-5F1763CE4EB7}"/>
              </a:ext>
            </a:extLst>
          </p:cNvPr>
          <p:cNvSpPr>
            <a:spLocks noGrp="1"/>
          </p:cNvSpPr>
          <p:nvPr>
            <p:ph type="title"/>
          </p:nvPr>
        </p:nvSpPr>
        <p:spPr/>
        <p:txBody>
          <a:bodyPr/>
          <a:lstStyle/>
          <a:p>
            <a:r>
              <a:rPr lang="en-GB" dirty="0"/>
              <a:t>Finish projects well</a:t>
            </a:r>
          </a:p>
        </p:txBody>
      </p:sp>
      <p:sp>
        <p:nvSpPr>
          <p:cNvPr id="3" name="Content Placeholder 2">
            <a:extLst>
              <a:ext uri="{FF2B5EF4-FFF2-40B4-BE49-F238E27FC236}">
                <a16:creationId xmlns:a16="http://schemas.microsoft.com/office/drawing/2014/main" id="{644CE7C5-A25B-B4E5-CA77-12739A120A91}"/>
              </a:ext>
            </a:extLst>
          </p:cNvPr>
          <p:cNvSpPr>
            <a:spLocks noGrp="1"/>
          </p:cNvSpPr>
          <p:nvPr>
            <p:ph idx="1"/>
          </p:nvPr>
        </p:nvSpPr>
        <p:spPr/>
        <p:txBody>
          <a:bodyPr>
            <a:normAutofit fontScale="85000" lnSpcReduction="20000"/>
          </a:bodyPr>
          <a:lstStyle/>
          <a:p>
            <a:pPr marL="0" indent="0">
              <a:buNone/>
            </a:pPr>
            <a:r>
              <a:rPr lang="en-GB" i="1" dirty="0"/>
              <a:t>In environmental sustainability terms, planning how a project will be finalised means ensuring that calculations do not need to be needlessly re-run for outcomes related to the project, ensuring that the right data is kept in a useful form, deleting data that is no longer needed and ensuring work can be re-used effectively in future work.</a:t>
            </a:r>
          </a:p>
          <a:p>
            <a:pPr marL="0" indent="0">
              <a:buNone/>
            </a:pPr>
            <a:endParaRPr lang="en-GB" dirty="0"/>
          </a:p>
          <a:p>
            <a:pPr marL="0" indent="0">
              <a:buNone/>
            </a:pPr>
            <a:r>
              <a:rPr lang="en-GB" dirty="0"/>
              <a:t>For example, the following points could be considered:</a:t>
            </a:r>
          </a:p>
          <a:p>
            <a:r>
              <a:rPr lang="en-GB" dirty="0"/>
              <a:t>Which data genuinely need to be retained and what can be deleted?</a:t>
            </a:r>
          </a:p>
          <a:p>
            <a:r>
              <a:rPr lang="en-GB" dirty="0"/>
              <a:t>Could publishing this data or code reduce duplicated work elsewhere?</a:t>
            </a:r>
          </a:p>
          <a:p>
            <a:r>
              <a:rPr lang="en-GB" dirty="0"/>
              <a:t>Have I left enough documentation for others to reuse what has been done?</a:t>
            </a:r>
          </a:p>
          <a:p>
            <a:endParaRPr lang="en-GB" dirty="0"/>
          </a:p>
          <a:p>
            <a:pPr marL="0" indent="0">
              <a:buNone/>
            </a:pPr>
            <a:r>
              <a:rPr lang="en-GB" dirty="0"/>
              <a:t>Finishing a project well typically corresponds to applying FAIR principles</a:t>
            </a:r>
          </a:p>
        </p:txBody>
      </p:sp>
    </p:spTree>
    <p:extLst>
      <p:ext uri="{BB962C8B-B14F-4D97-AF65-F5344CB8AC3E}">
        <p14:creationId xmlns:p14="http://schemas.microsoft.com/office/powerpoint/2010/main" val="1462061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320;p43">
            <a:extLst>
              <a:ext uri="{FF2B5EF4-FFF2-40B4-BE49-F238E27FC236}">
                <a16:creationId xmlns:a16="http://schemas.microsoft.com/office/drawing/2014/main" id="{2EF4A59F-20A7-D9EF-9F5C-609877582594}"/>
              </a:ext>
            </a:extLst>
          </p:cNvPr>
          <p:cNvPicPr preferRelativeResize="0"/>
          <p:nvPr/>
        </p:nvPicPr>
        <p:blipFill>
          <a:blip r:embed="rId2">
            <a:alphaModFix/>
          </a:blip>
          <a:stretch>
            <a:fillRect/>
          </a:stretch>
        </p:blipFill>
        <p:spPr>
          <a:xfrm>
            <a:off x="3054936" y="567080"/>
            <a:ext cx="6082128" cy="2063299"/>
          </a:xfrm>
          <a:prstGeom prst="rect">
            <a:avLst/>
          </a:prstGeom>
          <a:noFill/>
          <a:ln>
            <a:noFill/>
          </a:ln>
        </p:spPr>
      </p:pic>
      <p:sp>
        <p:nvSpPr>
          <p:cNvPr id="5" name="Google Shape;321;p43">
            <a:extLst>
              <a:ext uri="{FF2B5EF4-FFF2-40B4-BE49-F238E27FC236}">
                <a16:creationId xmlns:a16="http://schemas.microsoft.com/office/drawing/2014/main" id="{4AC9CE6D-DCA5-D132-675C-BEF7597AC90D}"/>
              </a:ext>
            </a:extLst>
          </p:cNvPr>
          <p:cNvSpPr txBox="1"/>
          <p:nvPr/>
        </p:nvSpPr>
        <p:spPr>
          <a:xfrm>
            <a:off x="3504538" y="2630379"/>
            <a:ext cx="5491440" cy="34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dirty="0"/>
              <a:t>Source:</a:t>
            </a:r>
            <a:r>
              <a:rPr lang="en-GB" dirty="0"/>
              <a:t> </a:t>
            </a:r>
            <a:r>
              <a:rPr lang="en-GB" sz="1100" u="sng" dirty="0">
                <a:solidFill>
                  <a:schemeClr val="hlink"/>
                </a:solidFill>
                <a:hlinkClick r:id="rId3"/>
              </a:rPr>
              <a:t>https://en.wikipedia.org/wiki/FAIR_data#/media/File:FAIR_data_principles.jpg</a:t>
            </a:r>
            <a:endParaRPr dirty="0"/>
          </a:p>
        </p:txBody>
      </p:sp>
      <p:sp>
        <p:nvSpPr>
          <p:cNvPr id="6" name="Google Shape;326;p44">
            <a:extLst>
              <a:ext uri="{FF2B5EF4-FFF2-40B4-BE49-F238E27FC236}">
                <a16:creationId xmlns:a16="http://schemas.microsoft.com/office/drawing/2014/main" id="{4F9FB139-33F5-45DD-1D16-1E35DA0FECE5}"/>
              </a:ext>
            </a:extLst>
          </p:cNvPr>
          <p:cNvSpPr txBox="1">
            <a:spLocks/>
          </p:cNvSpPr>
          <p:nvPr/>
        </p:nvSpPr>
        <p:spPr>
          <a:xfrm>
            <a:off x="403924" y="3096895"/>
            <a:ext cx="11096413" cy="3374241"/>
          </a:xfrm>
          <a:prstGeom prst="rect">
            <a:avLst/>
          </a:prstGeom>
        </p:spPr>
        <p:txBody>
          <a:bodyPr spcFirstLastPara="1" vert="horz" wrap="square" lIns="68575" tIns="34275" rIns="68575" bIns="3427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buFont typeface="Arial" panose="020B0604020202020204" pitchFamily="34" charset="0"/>
              <a:buNone/>
            </a:pPr>
            <a:r>
              <a:rPr lang="en-GB" sz="1800" dirty="0">
                <a:solidFill>
                  <a:srgbClr val="000000"/>
                </a:solidFill>
                <a:latin typeface="Arial"/>
                <a:ea typeface="Arial"/>
                <a:cs typeface="Arial"/>
                <a:sym typeface="Arial"/>
              </a:rPr>
              <a:t>1.</a:t>
            </a:r>
            <a:r>
              <a:rPr lang="en-GB" sz="1800" b="1" dirty="0">
                <a:solidFill>
                  <a:srgbClr val="000000"/>
                </a:solidFill>
                <a:latin typeface="Verdana"/>
                <a:ea typeface="Verdana"/>
                <a:cs typeface="Verdana"/>
                <a:sym typeface="Verdana"/>
              </a:rPr>
              <a:t>Findable</a:t>
            </a:r>
            <a:r>
              <a:rPr lang="en-GB" sz="1800" dirty="0">
                <a:solidFill>
                  <a:srgbClr val="000000"/>
                </a:solidFill>
                <a:latin typeface="Verdana"/>
                <a:ea typeface="Verdana"/>
                <a:cs typeface="Verdana"/>
                <a:sym typeface="Verdana"/>
              </a:rPr>
              <a:t> – Easy to find by both humans and computer systems and based on mandatory description of the metadata that allow the discovery of interesting datasets;</a:t>
            </a:r>
          </a:p>
          <a:p>
            <a:pPr marL="0" indent="0">
              <a:lnSpc>
                <a:spcPct val="115000"/>
              </a:lnSpc>
              <a:spcBef>
                <a:spcPts val="0"/>
              </a:spcBef>
              <a:buFont typeface="Arial" panose="020B0604020202020204" pitchFamily="34" charset="0"/>
              <a:buNone/>
            </a:pPr>
            <a:r>
              <a:rPr lang="en-GB" sz="1800" dirty="0">
                <a:solidFill>
                  <a:srgbClr val="000000"/>
                </a:solidFill>
                <a:latin typeface="Arial"/>
                <a:ea typeface="Arial"/>
                <a:cs typeface="Arial"/>
                <a:sym typeface="Arial"/>
              </a:rPr>
              <a:t>2.</a:t>
            </a:r>
            <a:r>
              <a:rPr lang="en-GB" sz="1800" b="1" dirty="0">
                <a:solidFill>
                  <a:srgbClr val="000000"/>
                </a:solidFill>
                <a:latin typeface="Verdana"/>
                <a:ea typeface="Verdana"/>
                <a:cs typeface="Verdana"/>
                <a:sym typeface="Verdana"/>
              </a:rPr>
              <a:t>Accessible</a:t>
            </a:r>
            <a:r>
              <a:rPr lang="en-GB" sz="1800" dirty="0">
                <a:solidFill>
                  <a:srgbClr val="000000"/>
                </a:solidFill>
                <a:latin typeface="Verdana"/>
                <a:ea typeface="Verdana"/>
                <a:cs typeface="Verdana"/>
                <a:sym typeface="Verdana"/>
              </a:rPr>
              <a:t> – Stored for long term such that they can be easily accessed and/or downloaded with well-defined license and access conditions (Open Access </a:t>
            </a:r>
            <a:r>
              <a:rPr lang="en-GB" sz="1800" i="1" dirty="0">
                <a:solidFill>
                  <a:srgbClr val="000000"/>
                </a:solidFill>
                <a:latin typeface="Verdana"/>
                <a:ea typeface="Verdana"/>
                <a:cs typeface="Verdana"/>
                <a:sym typeface="Verdana"/>
              </a:rPr>
              <a:t>when possible</a:t>
            </a:r>
            <a:r>
              <a:rPr lang="en-GB" sz="1800" dirty="0">
                <a:solidFill>
                  <a:srgbClr val="000000"/>
                </a:solidFill>
                <a:latin typeface="Verdana"/>
                <a:ea typeface="Verdana"/>
                <a:cs typeface="Verdana"/>
                <a:sym typeface="Verdana"/>
              </a:rPr>
              <a:t>), whether at the level of metadata, or at the level of the actual data content;</a:t>
            </a:r>
          </a:p>
          <a:p>
            <a:pPr marL="0" indent="0">
              <a:lnSpc>
                <a:spcPct val="115000"/>
              </a:lnSpc>
              <a:spcBef>
                <a:spcPts val="0"/>
              </a:spcBef>
              <a:buFont typeface="Arial" panose="020B0604020202020204" pitchFamily="34" charset="0"/>
              <a:buNone/>
            </a:pPr>
            <a:r>
              <a:rPr lang="en-GB" sz="1800" dirty="0">
                <a:solidFill>
                  <a:srgbClr val="000000"/>
                </a:solidFill>
                <a:latin typeface="Arial"/>
                <a:ea typeface="Arial"/>
                <a:cs typeface="Arial"/>
                <a:sym typeface="Arial"/>
              </a:rPr>
              <a:t>3.</a:t>
            </a:r>
            <a:r>
              <a:rPr lang="en-GB" sz="1800" b="1" dirty="0">
                <a:solidFill>
                  <a:srgbClr val="000000"/>
                </a:solidFill>
                <a:latin typeface="Verdana"/>
                <a:ea typeface="Verdana"/>
                <a:cs typeface="Verdana"/>
                <a:sym typeface="Verdana"/>
              </a:rPr>
              <a:t>Interoperable</a:t>
            </a:r>
            <a:r>
              <a:rPr lang="en-GB" sz="1800" dirty="0">
                <a:solidFill>
                  <a:srgbClr val="000000"/>
                </a:solidFill>
                <a:latin typeface="Verdana"/>
                <a:ea typeface="Verdana"/>
                <a:cs typeface="Verdana"/>
                <a:sym typeface="Verdana"/>
              </a:rPr>
              <a:t> – Ready to be combined with other datasets by humans as well as computer systems;</a:t>
            </a:r>
          </a:p>
          <a:p>
            <a:pPr marL="0" indent="0">
              <a:lnSpc>
                <a:spcPct val="115000"/>
              </a:lnSpc>
              <a:spcBef>
                <a:spcPts val="0"/>
              </a:spcBef>
              <a:buFont typeface="Arial" panose="020B0604020202020204" pitchFamily="34" charset="0"/>
              <a:buNone/>
            </a:pPr>
            <a:r>
              <a:rPr lang="en-GB" sz="1800" dirty="0">
                <a:solidFill>
                  <a:srgbClr val="000000"/>
                </a:solidFill>
                <a:latin typeface="Arial"/>
                <a:ea typeface="Arial"/>
                <a:cs typeface="Arial"/>
                <a:sym typeface="Arial"/>
              </a:rPr>
              <a:t>4.</a:t>
            </a:r>
            <a:r>
              <a:rPr lang="en-GB" sz="1800" b="1" dirty="0">
                <a:solidFill>
                  <a:srgbClr val="000000"/>
                </a:solidFill>
                <a:latin typeface="Verdana"/>
                <a:ea typeface="Verdana"/>
                <a:cs typeface="Verdana"/>
                <a:sym typeface="Verdana"/>
              </a:rPr>
              <a:t>Re-usable</a:t>
            </a:r>
            <a:r>
              <a:rPr lang="en-GB" sz="1800" dirty="0">
                <a:solidFill>
                  <a:srgbClr val="000000"/>
                </a:solidFill>
                <a:latin typeface="Verdana"/>
                <a:ea typeface="Verdana"/>
                <a:cs typeface="Verdana"/>
                <a:sym typeface="Verdana"/>
              </a:rPr>
              <a:t> – Ready to be used for future research and to be processed further using computational methods.</a:t>
            </a:r>
          </a:p>
          <a:p>
            <a:pPr marL="0" indent="0">
              <a:spcBef>
                <a:spcPts val="400"/>
              </a:spcBef>
              <a:buFont typeface="Arial" panose="020B0604020202020204" pitchFamily="34" charset="0"/>
              <a:buNone/>
            </a:pPr>
            <a:endParaRPr lang="en-GB" sz="1800" dirty="0"/>
          </a:p>
        </p:txBody>
      </p:sp>
      <p:sp>
        <p:nvSpPr>
          <p:cNvPr id="8" name="TextBox 7">
            <a:extLst>
              <a:ext uri="{FF2B5EF4-FFF2-40B4-BE49-F238E27FC236}">
                <a16:creationId xmlns:a16="http://schemas.microsoft.com/office/drawing/2014/main" id="{570834D6-A55C-6E79-B676-0DB014D9C7C8}"/>
              </a:ext>
            </a:extLst>
          </p:cNvPr>
          <p:cNvSpPr txBox="1"/>
          <p:nvPr/>
        </p:nvSpPr>
        <p:spPr>
          <a:xfrm>
            <a:off x="3918176" y="6220920"/>
            <a:ext cx="4067908" cy="369332"/>
          </a:xfrm>
          <a:prstGeom prst="rect">
            <a:avLst/>
          </a:prstGeom>
          <a:noFill/>
        </p:spPr>
        <p:txBody>
          <a:bodyPr wrap="square">
            <a:spAutoFit/>
          </a:bodyPr>
          <a:lstStyle/>
          <a:p>
            <a:r>
              <a:rPr lang="en-GB" dirty="0">
                <a:hlinkClick r:id="rId4"/>
              </a:rPr>
              <a:t>https://www.go-fair.org/how-to-go-fair/</a:t>
            </a:r>
            <a:r>
              <a:rPr lang="en-GB" dirty="0"/>
              <a:t> </a:t>
            </a:r>
          </a:p>
        </p:txBody>
      </p:sp>
    </p:spTree>
    <p:extLst>
      <p:ext uri="{BB962C8B-B14F-4D97-AF65-F5344CB8AC3E}">
        <p14:creationId xmlns:p14="http://schemas.microsoft.com/office/powerpoint/2010/main" val="2851236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8F0C0-1DED-4A1C-BDD2-9E30CD6F74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6FFE2-6098-B9C3-E42E-49C79F7FB53D}"/>
              </a:ext>
            </a:extLst>
          </p:cNvPr>
          <p:cNvSpPr>
            <a:spLocks noGrp="1"/>
          </p:cNvSpPr>
          <p:nvPr>
            <p:ph type="title"/>
          </p:nvPr>
        </p:nvSpPr>
        <p:spPr/>
        <p:txBody>
          <a:bodyPr/>
          <a:lstStyle/>
          <a:p>
            <a:r>
              <a:rPr lang="en-GB" dirty="0">
                <a:solidFill>
                  <a:schemeClr val="accent3"/>
                </a:solidFill>
              </a:rPr>
              <a:t>Challenge</a:t>
            </a:r>
          </a:p>
        </p:txBody>
      </p:sp>
      <p:sp>
        <p:nvSpPr>
          <p:cNvPr id="3" name="Content Placeholder 2">
            <a:extLst>
              <a:ext uri="{FF2B5EF4-FFF2-40B4-BE49-F238E27FC236}">
                <a16:creationId xmlns:a16="http://schemas.microsoft.com/office/drawing/2014/main" id="{A592DFA5-A2CF-D926-F327-BCF78C40BA36}"/>
              </a:ext>
            </a:extLst>
          </p:cNvPr>
          <p:cNvSpPr>
            <a:spLocks noGrp="1"/>
          </p:cNvSpPr>
          <p:nvPr>
            <p:ph idx="1"/>
          </p:nvPr>
        </p:nvSpPr>
        <p:spPr>
          <a:xfrm>
            <a:off x="838200" y="1665205"/>
            <a:ext cx="10515600" cy="4351338"/>
          </a:xfrm>
        </p:spPr>
        <p:txBody>
          <a:bodyPr/>
          <a:lstStyle/>
          <a:p>
            <a:pPr marL="0" indent="0">
              <a:buNone/>
            </a:pPr>
            <a:r>
              <a:rPr lang="en-GB" dirty="0"/>
              <a:t>For the same project you worked on in previous exercises:</a:t>
            </a:r>
          </a:p>
          <a:p>
            <a:pPr marL="0" indent="0">
              <a:buNone/>
            </a:pPr>
            <a:endParaRPr lang="en-GB" dirty="0"/>
          </a:p>
          <a:p>
            <a:pPr marL="0" indent="0">
              <a:buNone/>
            </a:pPr>
            <a:r>
              <a:rPr lang="en-GB" dirty="0"/>
              <a:t>Write brief bullet points covering how you could, from an environmental sustainability viewpoint, plan to end the project in as good a way as possible.</a:t>
            </a:r>
          </a:p>
        </p:txBody>
      </p:sp>
    </p:spTree>
    <p:extLst>
      <p:ext uri="{BB962C8B-B14F-4D97-AF65-F5344CB8AC3E}">
        <p14:creationId xmlns:p14="http://schemas.microsoft.com/office/powerpoint/2010/main" val="751989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32997-ABBC-4FA1-59E0-F1CCC3E956D4}"/>
              </a:ext>
            </a:extLst>
          </p:cNvPr>
          <p:cNvSpPr>
            <a:spLocks noGrp="1"/>
          </p:cNvSpPr>
          <p:nvPr>
            <p:ph type="title"/>
          </p:nvPr>
        </p:nvSpPr>
        <p:spPr/>
        <p:txBody>
          <a:bodyPr/>
          <a:lstStyle/>
          <a:p>
            <a:r>
              <a:rPr lang="en-GB" dirty="0">
                <a:solidFill>
                  <a:schemeClr val="accent3">
                    <a:lumMod val="75000"/>
                  </a:schemeClr>
                </a:solidFill>
              </a:rPr>
              <a:t>Solution</a:t>
            </a:r>
          </a:p>
        </p:txBody>
      </p:sp>
      <p:sp>
        <p:nvSpPr>
          <p:cNvPr id="3" name="Content Placeholder 2">
            <a:extLst>
              <a:ext uri="{FF2B5EF4-FFF2-40B4-BE49-F238E27FC236}">
                <a16:creationId xmlns:a16="http://schemas.microsoft.com/office/drawing/2014/main" id="{B12508BB-7999-B883-BEFF-B84C6CF69252}"/>
              </a:ext>
            </a:extLst>
          </p:cNvPr>
          <p:cNvSpPr>
            <a:spLocks noGrp="1"/>
          </p:cNvSpPr>
          <p:nvPr>
            <p:ph idx="1"/>
          </p:nvPr>
        </p:nvSpPr>
        <p:spPr/>
        <p:txBody>
          <a:bodyPr>
            <a:normAutofit fontScale="70000" lnSpcReduction="20000"/>
          </a:bodyPr>
          <a:lstStyle/>
          <a:p>
            <a:pPr marL="0" indent="0">
              <a:buNone/>
            </a:pPr>
            <a:r>
              <a:rPr lang="en-GB" dirty="0"/>
              <a:t>Your answers might include:</a:t>
            </a:r>
          </a:p>
          <a:p>
            <a:pPr marL="0" indent="0">
              <a:buNone/>
            </a:pPr>
            <a:endParaRPr lang="en-GB" dirty="0"/>
          </a:p>
          <a:p>
            <a:r>
              <a:rPr lang="en-GB" dirty="0"/>
              <a:t>Review all data and identify what genuinely needs to be retained vs what can be deleted</a:t>
            </a:r>
          </a:p>
          <a:p>
            <a:r>
              <a:rPr lang="en-GB" dirty="0"/>
              <a:t>Publish datasets in a recognised repository with appropriate metadata (making them FAIR)</a:t>
            </a:r>
          </a:p>
          <a:p>
            <a:r>
              <a:rPr lang="en-GB" dirty="0"/>
              <a:t>Publish code with documentation to enable others to build on your work</a:t>
            </a:r>
          </a:p>
          <a:p>
            <a:r>
              <a:rPr lang="en-GB" dirty="0"/>
              <a:t>Write clear documentation explaining methods and results</a:t>
            </a:r>
          </a:p>
          <a:p>
            <a:r>
              <a:rPr lang="en-GB" dirty="0"/>
              <a:t>Consider writing up negative results to prevent others repeating the same unsuccessful approaches</a:t>
            </a:r>
          </a:p>
          <a:p>
            <a:r>
              <a:rPr lang="en-GB" dirty="0"/>
              <a:t>Ensure data is in standard, interoperable formats</a:t>
            </a:r>
          </a:p>
          <a:p>
            <a:r>
              <a:rPr lang="en-GB" dirty="0"/>
              <a:t>Apply appropriate licenses to enable reuse</a:t>
            </a:r>
          </a:p>
          <a:p>
            <a:r>
              <a:rPr lang="en-GB" dirty="0"/>
              <a:t>Archive project materials in long-term storage</a:t>
            </a:r>
          </a:p>
          <a:p>
            <a:r>
              <a:rPr lang="en-GB" dirty="0"/>
              <a:t>Share lessons learned about efficient resource use with the community</a:t>
            </a:r>
          </a:p>
        </p:txBody>
      </p:sp>
    </p:spTree>
    <p:extLst>
      <p:ext uri="{BB962C8B-B14F-4D97-AF65-F5344CB8AC3E}">
        <p14:creationId xmlns:p14="http://schemas.microsoft.com/office/powerpoint/2010/main" val="1804721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0F277B29-B605-8A70-2F4F-AE8C9265148C}"/>
              </a:ext>
            </a:extLst>
          </p:cNvPr>
          <p:cNvGraphicFramePr>
            <a:graphicFrameLocks noGrp="1"/>
          </p:cNvGraphicFramePr>
          <p:nvPr>
            <p:ph idx="4294967295"/>
            <p:extLst>
              <p:ext uri="{D42A27DB-BD31-4B8C-83A1-F6EECF244321}">
                <p14:modId xmlns:p14="http://schemas.microsoft.com/office/powerpoint/2010/main" val="1065042000"/>
              </p:ext>
            </p:extLst>
          </p:nvPr>
        </p:nvGraphicFramePr>
        <p:xfrm>
          <a:off x="389731" y="677116"/>
          <a:ext cx="11412537" cy="599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404253AE-8231-7F58-29E6-67EEEE595771}"/>
              </a:ext>
            </a:extLst>
          </p:cNvPr>
          <p:cNvSpPr txBox="1"/>
          <p:nvPr/>
        </p:nvSpPr>
        <p:spPr>
          <a:xfrm>
            <a:off x="2586256" y="189659"/>
            <a:ext cx="686117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ED7D31">
                    <a:lumMod val="50000"/>
                  </a:srgbClr>
                </a:solidFill>
                <a:effectLst/>
                <a:uLnTx/>
                <a:uFillTx/>
                <a:latin typeface="Helvetica" pitchFamily="2" charset="0"/>
                <a:ea typeface="+mn-ea"/>
                <a:cs typeface="+mn-cs"/>
              </a:rPr>
              <a:t>Responsible Computing Plan: HPC Focus</a:t>
            </a:r>
          </a:p>
        </p:txBody>
      </p:sp>
    </p:spTree>
    <p:extLst>
      <p:ext uri="{BB962C8B-B14F-4D97-AF65-F5344CB8AC3E}">
        <p14:creationId xmlns:p14="http://schemas.microsoft.com/office/powerpoint/2010/main" val="295796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10257</TotalTime>
  <Words>2650</Words>
  <Application>Microsoft Macintosh PowerPoint</Application>
  <PresentationFormat>Widescreen</PresentationFormat>
  <Paragraphs>241</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Aptos Display</vt:lpstr>
      <vt:lpstr>Arial</vt:lpstr>
      <vt:lpstr>Helvetica</vt:lpstr>
      <vt:lpstr>Verdana</vt:lpstr>
      <vt:lpstr>Office Theme</vt:lpstr>
      <vt:lpstr> Responsible Computing Plans</vt:lpstr>
      <vt:lpstr>What is a Responsible Computing Plan?</vt:lpstr>
      <vt:lpstr>Why are RCPs useful/needed?</vt:lpstr>
      <vt:lpstr>Who are RCPs for and when should they be used?</vt:lpstr>
      <vt:lpstr>1. Positive environmental impacts</vt:lpstr>
      <vt:lpstr>Positive environmental impact statement</vt:lpstr>
      <vt:lpstr>Challenge:</vt:lpstr>
      <vt:lpstr>Solution</vt:lpstr>
      <vt:lpstr>2. Planning projects</vt:lpstr>
      <vt:lpstr>Planning: points to consider</vt:lpstr>
      <vt:lpstr>PowerPoint Presentation</vt:lpstr>
      <vt:lpstr>PowerPoint Presentation</vt:lpstr>
      <vt:lpstr>PowerPoint Presentation</vt:lpstr>
      <vt:lpstr>Challenge</vt:lpstr>
      <vt:lpstr>Solution</vt:lpstr>
      <vt:lpstr>PowerPoint Presentation</vt:lpstr>
      <vt:lpstr>PowerPoint Presentation</vt:lpstr>
      <vt:lpstr>PowerPoint Presentation</vt:lpstr>
      <vt:lpstr>Challenge</vt:lpstr>
      <vt:lpstr>Solution</vt:lpstr>
      <vt:lpstr>3. Running the project </vt:lpstr>
      <vt:lpstr>Run projects well</vt:lpstr>
      <vt:lpstr>PowerPoint Presentation</vt:lpstr>
      <vt:lpstr>PowerPoint Presentation</vt:lpstr>
      <vt:lpstr>4. Finishing the project</vt:lpstr>
      <vt:lpstr>Finish projects well</vt:lpstr>
      <vt:lpstr>PowerPoint Presentation</vt:lpstr>
      <vt:lpstr>Challenge</vt:lpstr>
      <vt:lpstr>Solution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Turner</dc:creator>
  <cp:lastModifiedBy>Andrew Turner</cp:lastModifiedBy>
  <cp:revision>3</cp:revision>
  <dcterms:created xsi:type="dcterms:W3CDTF">2025-09-16T08:46:40Z</dcterms:created>
  <dcterms:modified xsi:type="dcterms:W3CDTF">2026-10-01T19:45:42Z</dcterms:modified>
</cp:coreProperties>
</file>